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7A38"/>
    <a:srgbClr val="49689F"/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D9F1D9-1809-4CAD-8BFE-9EBCDFD7B7D6}" v="2" dt="2021-11-13T00:32:27.8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6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佐藤　義弘" userId="8a56d509-0d75-47b6-a2e5-73bb11535b1b" providerId="ADAL" clId="{17D9F1D9-1809-4CAD-8BFE-9EBCDFD7B7D6}"/>
    <pc:docChg chg="modSld">
      <pc:chgData name="佐藤　義弘" userId="8a56d509-0d75-47b6-a2e5-73bb11535b1b" providerId="ADAL" clId="{17D9F1D9-1809-4CAD-8BFE-9EBCDFD7B7D6}" dt="2021-11-13T03:39:06.226" v="10" actId="207"/>
      <pc:docMkLst>
        <pc:docMk/>
      </pc:docMkLst>
      <pc:sldChg chg="modSp mod">
        <pc:chgData name="佐藤　義弘" userId="8a56d509-0d75-47b6-a2e5-73bb11535b1b" providerId="ADAL" clId="{17D9F1D9-1809-4CAD-8BFE-9EBCDFD7B7D6}" dt="2021-11-13T03:39:06.226" v="10" actId="207"/>
        <pc:sldMkLst>
          <pc:docMk/>
          <pc:sldMk cId="794988268" sldId="256"/>
        </pc:sldMkLst>
        <pc:spChg chg="mod">
          <ac:chgData name="佐藤　義弘" userId="8a56d509-0d75-47b6-a2e5-73bb11535b1b" providerId="ADAL" clId="{17D9F1D9-1809-4CAD-8BFE-9EBCDFD7B7D6}" dt="2021-11-13T03:38:38.969" v="7" actId="207"/>
          <ac:spMkLst>
            <pc:docMk/>
            <pc:sldMk cId="794988268" sldId="256"/>
            <ac:spMk id="8" creationId="{00000000-0000-0000-0000-000000000000}"/>
          </ac:spMkLst>
        </pc:spChg>
        <pc:spChg chg="mod">
          <ac:chgData name="佐藤　義弘" userId="8a56d509-0d75-47b6-a2e5-73bb11535b1b" providerId="ADAL" clId="{17D9F1D9-1809-4CAD-8BFE-9EBCDFD7B7D6}" dt="2021-11-13T00:32:55.783" v="4" actId="207"/>
          <ac:spMkLst>
            <pc:docMk/>
            <pc:sldMk cId="794988268" sldId="256"/>
            <ac:spMk id="11" creationId="{00000000-0000-0000-0000-000000000000}"/>
          </ac:spMkLst>
        </pc:spChg>
        <pc:spChg chg="mod">
          <ac:chgData name="佐藤　義弘" userId="8a56d509-0d75-47b6-a2e5-73bb11535b1b" providerId="ADAL" clId="{17D9F1D9-1809-4CAD-8BFE-9EBCDFD7B7D6}" dt="2021-11-13T00:32:45.766" v="3" actId="207"/>
          <ac:spMkLst>
            <pc:docMk/>
            <pc:sldMk cId="794988268" sldId="256"/>
            <ac:spMk id="12" creationId="{00000000-0000-0000-0000-000000000000}"/>
          </ac:spMkLst>
        </pc:spChg>
        <pc:spChg chg="mod">
          <ac:chgData name="佐藤　義弘" userId="8a56d509-0d75-47b6-a2e5-73bb11535b1b" providerId="ADAL" clId="{17D9F1D9-1809-4CAD-8BFE-9EBCDFD7B7D6}" dt="2021-11-13T03:38:31.803" v="6" actId="207"/>
          <ac:spMkLst>
            <pc:docMk/>
            <pc:sldMk cId="794988268" sldId="256"/>
            <ac:spMk id="25" creationId="{00000000-0000-0000-0000-000000000000}"/>
          </ac:spMkLst>
        </pc:spChg>
        <pc:spChg chg="mod">
          <ac:chgData name="佐藤　義弘" userId="8a56d509-0d75-47b6-a2e5-73bb11535b1b" providerId="ADAL" clId="{17D9F1D9-1809-4CAD-8BFE-9EBCDFD7B7D6}" dt="2021-11-13T03:38:48.096" v="8" actId="207"/>
          <ac:spMkLst>
            <pc:docMk/>
            <pc:sldMk cId="794988268" sldId="256"/>
            <ac:spMk id="33" creationId="{00000000-0000-0000-0000-000000000000}"/>
          </ac:spMkLst>
        </pc:spChg>
        <pc:spChg chg="mod">
          <ac:chgData name="佐藤　義弘" userId="8a56d509-0d75-47b6-a2e5-73bb11535b1b" providerId="ADAL" clId="{17D9F1D9-1809-4CAD-8BFE-9EBCDFD7B7D6}" dt="2021-11-13T03:38:57.544" v="9" actId="207"/>
          <ac:spMkLst>
            <pc:docMk/>
            <pc:sldMk cId="794988268" sldId="256"/>
            <ac:spMk id="43" creationId="{00000000-0000-0000-0000-000000000000}"/>
          </ac:spMkLst>
        </pc:spChg>
        <pc:spChg chg="mod">
          <ac:chgData name="佐藤　義弘" userId="8a56d509-0d75-47b6-a2e5-73bb11535b1b" providerId="ADAL" clId="{17D9F1D9-1809-4CAD-8BFE-9EBCDFD7B7D6}" dt="2021-11-13T03:39:06.226" v="10" actId="207"/>
          <ac:spMkLst>
            <pc:docMk/>
            <pc:sldMk cId="794988268" sldId="256"/>
            <ac:spMk id="60" creationId="{00000000-0000-0000-0000-000000000000}"/>
          </ac:spMkLst>
        </pc:spChg>
        <pc:grpChg chg="mod">
          <ac:chgData name="佐藤　義弘" userId="8a56d509-0d75-47b6-a2e5-73bb11535b1b" providerId="ADAL" clId="{17D9F1D9-1809-4CAD-8BFE-9EBCDFD7B7D6}" dt="2021-11-13T00:32:25.250" v="1" actId="1076"/>
          <ac:grpSpMkLst>
            <pc:docMk/>
            <pc:sldMk cId="794988268" sldId="256"/>
            <ac:grpSpMk id="10" creationId="{00000000-0000-0000-0000-000000000000}"/>
          </ac:grpSpMkLst>
        </pc:grpChg>
        <pc:grpChg chg="mod">
          <ac:chgData name="佐藤　義弘" userId="8a56d509-0d75-47b6-a2e5-73bb11535b1b" providerId="ADAL" clId="{17D9F1D9-1809-4CAD-8BFE-9EBCDFD7B7D6}" dt="2021-11-13T00:32:27.830" v="2" actId="1076"/>
          <ac:grpSpMkLst>
            <pc:docMk/>
            <pc:sldMk cId="794988268" sldId="256"/>
            <ac:grpSpMk id="13" creationId="{00000000-0000-0000-0000-000000000000}"/>
          </ac:grpSpMkLst>
        </pc:grpChg>
        <pc:picChg chg="mod">
          <ac:chgData name="佐藤　義弘" userId="8a56d509-0d75-47b6-a2e5-73bb11535b1b" providerId="ADAL" clId="{17D9F1D9-1809-4CAD-8BFE-9EBCDFD7B7D6}" dt="2021-11-13T00:32:27.830" v="2" actId="1076"/>
          <ac:picMkLst>
            <pc:docMk/>
            <pc:sldMk cId="794988268" sldId="256"/>
            <ac:picMk id="1026" creationId="{00000000-0000-0000-0000-000000000000}"/>
          </ac:picMkLst>
        </pc:picChg>
        <pc:cxnChg chg="mod">
          <ac:chgData name="佐藤　義弘" userId="8a56d509-0d75-47b6-a2e5-73bb11535b1b" providerId="ADAL" clId="{17D9F1D9-1809-4CAD-8BFE-9EBCDFD7B7D6}" dt="2021-11-13T00:42:50.631" v="5" actId="208"/>
          <ac:cxnSpMkLst>
            <pc:docMk/>
            <pc:sldMk cId="794988268" sldId="256"/>
            <ac:cxnSpMk id="57" creationId="{00000000-0000-0000-0000-000000000000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9168-A928-4DC3-8F3B-9E5968072AFA}" type="datetimeFigureOut">
              <a:rPr kumimoji="1" lang="ja-JP" altLang="en-US" smtClean="0"/>
              <a:t>2023/1/31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AC5D-6A16-4D13-AD8A-DCC2E97075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9289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9168-A928-4DC3-8F3B-9E5968072AFA}" type="datetimeFigureOut">
              <a:rPr kumimoji="1" lang="ja-JP" altLang="en-US" smtClean="0"/>
              <a:t>2023/1/31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AC5D-6A16-4D13-AD8A-DCC2E97075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8312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9168-A928-4DC3-8F3B-9E5968072AFA}" type="datetimeFigureOut">
              <a:rPr kumimoji="1" lang="ja-JP" altLang="en-US" smtClean="0"/>
              <a:t>2023/1/31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AC5D-6A16-4D13-AD8A-DCC2E97075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8206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9168-A928-4DC3-8F3B-9E5968072AFA}" type="datetimeFigureOut">
              <a:rPr kumimoji="1" lang="ja-JP" altLang="en-US" smtClean="0"/>
              <a:t>2023/1/31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AC5D-6A16-4D13-AD8A-DCC2E97075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9197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9168-A928-4DC3-8F3B-9E5968072AFA}" type="datetimeFigureOut">
              <a:rPr kumimoji="1" lang="ja-JP" altLang="en-US" smtClean="0"/>
              <a:t>2023/1/31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AC5D-6A16-4D13-AD8A-DCC2E97075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5302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9168-A928-4DC3-8F3B-9E5968072AFA}" type="datetimeFigureOut">
              <a:rPr kumimoji="1" lang="ja-JP" altLang="en-US" smtClean="0"/>
              <a:t>2023/1/31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AC5D-6A16-4D13-AD8A-DCC2E97075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3373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9168-A928-4DC3-8F3B-9E5968072AFA}" type="datetimeFigureOut">
              <a:rPr kumimoji="1" lang="ja-JP" altLang="en-US" smtClean="0"/>
              <a:t>2023/1/31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AC5D-6A16-4D13-AD8A-DCC2E97075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110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9168-A928-4DC3-8F3B-9E5968072AFA}" type="datetimeFigureOut">
              <a:rPr kumimoji="1" lang="ja-JP" altLang="en-US" smtClean="0"/>
              <a:t>2023/1/31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AC5D-6A16-4D13-AD8A-DCC2E97075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5427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 userDrawn="1"/>
        </p:nvGrpSpPr>
        <p:grpSpPr>
          <a:xfrm>
            <a:off x="397564" y="122999"/>
            <a:ext cx="11617187" cy="6598476"/>
            <a:chOff x="397564" y="122999"/>
            <a:chExt cx="11617187" cy="6598476"/>
          </a:xfrm>
        </p:grpSpPr>
        <p:grpSp>
          <p:nvGrpSpPr>
            <p:cNvPr id="11" name="グループ化 10"/>
            <p:cNvGrpSpPr/>
            <p:nvPr userDrawn="1"/>
          </p:nvGrpSpPr>
          <p:grpSpPr>
            <a:xfrm>
              <a:off x="397564" y="122999"/>
              <a:ext cx="11617187" cy="6598476"/>
              <a:chOff x="177248" y="122999"/>
              <a:chExt cx="11837504" cy="6598476"/>
            </a:xfrm>
          </p:grpSpPr>
          <p:sp>
            <p:nvSpPr>
              <p:cNvPr id="13" name="台形 12"/>
              <p:cNvSpPr/>
              <p:nvPr userDrawn="1"/>
            </p:nvSpPr>
            <p:spPr>
              <a:xfrm>
                <a:off x="177248" y="122999"/>
                <a:ext cx="11837504" cy="1214437"/>
              </a:xfrm>
              <a:prstGeom prst="trapezoid">
                <a:avLst>
                  <a:gd name="adj" fmla="val 92045"/>
                </a:avLst>
              </a:prstGeom>
              <a:pattFill prst="diagBrick">
                <a:fgClr>
                  <a:srgbClr val="C00000"/>
                </a:fgClr>
                <a:bgClr>
                  <a:schemeClr val="bg1"/>
                </a:bgClr>
              </a:pattFill>
              <a:ln w="3810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/>
              </a:p>
            </p:txBody>
          </p:sp>
          <p:sp>
            <p:nvSpPr>
              <p:cNvPr id="14" name="正方形/長方形 13"/>
              <p:cNvSpPr/>
              <p:nvPr userDrawn="1"/>
            </p:nvSpPr>
            <p:spPr>
              <a:xfrm>
                <a:off x="381000" y="1338195"/>
                <a:ext cx="11430000" cy="2690881"/>
              </a:xfrm>
              <a:prstGeom prst="rect">
                <a:avLst/>
              </a:prstGeom>
              <a:noFill/>
              <a:ln w="3810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正方形/長方形 14"/>
              <p:cNvSpPr/>
              <p:nvPr userDrawn="1"/>
            </p:nvSpPr>
            <p:spPr>
              <a:xfrm>
                <a:off x="381000" y="4030594"/>
                <a:ext cx="11430000" cy="2690881"/>
              </a:xfrm>
              <a:prstGeom prst="rect">
                <a:avLst/>
              </a:prstGeom>
              <a:noFill/>
              <a:ln w="3810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2" name="直線コネクタ 11"/>
            <p:cNvCxnSpPr/>
            <p:nvPr userDrawn="1"/>
          </p:nvCxnSpPr>
          <p:spPr>
            <a:xfrm>
              <a:off x="5903843" y="1353143"/>
              <a:ext cx="0" cy="2691640"/>
            </a:xfrm>
            <a:prstGeom prst="line">
              <a:avLst/>
            </a:prstGeom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グループ化 15"/>
          <p:cNvGrpSpPr/>
          <p:nvPr userDrawn="1"/>
        </p:nvGrpSpPr>
        <p:grpSpPr>
          <a:xfrm>
            <a:off x="675861" y="1398246"/>
            <a:ext cx="10966749" cy="5325332"/>
            <a:chOff x="675861" y="1398246"/>
            <a:chExt cx="10966749" cy="5325332"/>
          </a:xfrm>
        </p:grpSpPr>
        <p:sp>
          <p:nvSpPr>
            <p:cNvPr id="17" name="テキスト ボックス 16"/>
            <p:cNvSpPr txBox="1"/>
            <p:nvPr userDrawn="1"/>
          </p:nvSpPr>
          <p:spPr>
            <a:xfrm>
              <a:off x="11102077" y="6354246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1</a:t>
              </a:r>
              <a:r>
                <a:rPr kumimoji="1" lang="ja-JP" altLang="en-US" dirty="0"/>
                <a:t>階</a:t>
              </a:r>
            </a:p>
          </p:txBody>
        </p:sp>
        <p:sp>
          <p:nvSpPr>
            <p:cNvPr id="18" name="テキスト ボックス 17"/>
            <p:cNvSpPr txBox="1"/>
            <p:nvPr userDrawn="1"/>
          </p:nvSpPr>
          <p:spPr>
            <a:xfrm>
              <a:off x="11102077" y="3593794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2</a:t>
              </a:r>
              <a:r>
                <a:rPr kumimoji="1" lang="ja-JP" altLang="en-US" dirty="0"/>
                <a:t>階</a:t>
              </a:r>
            </a:p>
          </p:txBody>
        </p:sp>
        <p:sp>
          <p:nvSpPr>
            <p:cNvPr id="19" name="テキスト ボックス 18"/>
            <p:cNvSpPr txBox="1"/>
            <p:nvPr userDrawn="1"/>
          </p:nvSpPr>
          <p:spPr>
            <a:xfrm>
              <a:off x="675861" y="1398246"/>
              <a:ext cx="564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A</a:t>
              </a:r>
              <a:r>
                <a:rPr kumimoji="1" lang="ja-JP" altLang="en-US" dirty="0"/>
                <a:t>室</a:t>
              </a:r>
            </a:p>
          </p:txBody>
        </p:sp>
        <p:sp>
          <p:nvSpPr>
            <p:cNvPr id="20" name="テキスト ボックス 19"/>
            <p:cNvSpPr txBox="1"/>
            <p:nvPr userDrawn="1"/>
          </p:nvSpPr>
          <p:spPr>
            <a:xfrm>
              <a:off x="6023793" y="1398246"/>
              <a:ext cx="564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B</a:t>
              </a:r>
              <a:r>
                <a:rPr kumimoji="1" lang="ja-JP" altLang="en-US" dirty="0"/>
                <a:t>室</a:t>
              </a:r>
            </a:p>
          </p:txBody>
        </p:sp>
      </p:grpSp>
      <p:grpSp>
        <p:nvGrpSpPr>
          <p:cNvPr id="7" name="グループ化 6"/>
          <p:cNvGrpSpPr/>
          <p:nvPr userDrawn="1"/>
        </p:nvGrpSpPr>
        <p:grpSpPr>
          <a:xfrm>
            <a:off x="53370" y="170384"/>
            <a:ext cx="1569660" cy="3487216"/>
            <a:chOff x="53370" y="170384"/>
            <a:chExt cx="1569660" cy="3487216"/>
          </a:xfrm>
        </p:grpSpPr>
        <p:sp>
          <p:nvSpPr>
            <p:cNvPr id="8" name="フリーフォーム 7"/>
            <p:cNvSpPr/>
            <p:nvPr userDrawn="1"/>
          </p:nvSpPr>
          <p:spPr>
            <a:xfrm>
              <a:off x="298174" y="288235"/>
              <a:ext cx="755374" cy="3369365"/>
            </a:xfrm>
            <a:custGeom>
              <a:avLst/>
              <a:gdLst>
                <a:gd name="connsiteX0" fmla="*/ 0 w 755374"/>
                <a:gd name="connsiteY0" fmla="*/ 0 h 3369365"/>
                <a:gd name="connsiteX1" fmla="*/ 0 w 755374"/>
                <a:gd name="connsiteY1" fmla="*/ 3369365 h 3369365"/>
                <a:gd name="connsiteX2" fmla="*/ 755374 w 755374"/>
                <a:gd name="connsiteY2" fmla="*/ 3369365 h 3369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5374" h="3369365">
                  <a:moveTo>
                    <a:pt x="0" y="0"/>
                  </a:moveTo>
                  <a:lnTo>
                    <a:pt x="0" y="3369365"/>
                  </a:lnTo>
                  <a:lnTo>
                    <a:pt x="755374" y="3369365"/>
                  </a:lnTo>
                </a:path>
              </a:pathLst>
            </a:custGeom>
            <a:ln w="76200">
              <a:solidFill>
                <a:srgbClr val="49689F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 userDrawn="1"/>
          </p:nvSpPr>
          <p:spPr>
            <a:xfrm>
              <a:off x="53370" y="170384"/>
              <a:ext cx="1569660" cy="646331"/>
            </a:xfrm>
            <a:prstGeom prst="rect">
              <a:avLst/>
            </a:prstGeom>
            <a:noFill/>
            <a:ln>
              <a:solidFill>
                <a:srgbClr val="49689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>
                  <a:effectLst>
                    <a:glow rad="139700">
                      <a:schemeClr val="bg1"/>
                    </a:glow>
                  </a:effectLst>
                </a:rPr>
                <a:t>光ファイバー</a:t>
              </a:r>
              <a:br>
                <a:rPr kumimoji="1" lang="en-US" altLang="ja-JP" dirty="0">
                  <a:effectLst>
                    <a:glow rad="139700">
                      <a:schemeClr val="bg1"/>
                    </a:glow>
                  </a:effectLst>
                </a:rPr>
              </a:br>
              <a:r>
                <a:rPr kumimoji="1" lang="ja-JP" altLang="en-US" dirty="0">
                  <a:effectLst>
                    <a:glow rad="139700">
                      <a:schemeClr val="bg1"/>
                    </a:glow>
                  </a:effectLst>
                </a:rPr>
                <a:t>（</a:t>
              </a:r>
              <a:r>
                <a:rPr kumimoji="1" lang="en-US" altLang="ja-JP" dirty="0">
                  <a:effectLst>
                    <a:glow rad="139700">
                      <a:schemeClr val="bg1"/>
                    </a:glow>
                  </a:effectLst>
                </a:rPr>
                <a:t>ISP</a:t>
              </a:r>
              <a:r>
                <a:rPr kumimoji="1" lang="ja-JP" altLang="en-US" dirty="0">
                  <a:effectLst>
                    <a:glow rad="139700">
                      <a:schemeClr val="bg1"/>
                    </a:glow>
                  </a:effectLst>
                </a:rPr>
                <a:t>へ）</a:t>
              </a:r>
            </a:p>
          </p:txBody>
        </p:sp>
      </p:grpSp>
      <p:sp>
        <p:nvSpPr>
          <p:cNvPr id="5" name="フリーフォーム 4"/>
          <p:cNvSpPr/>
          <p:nvPr userDrawn="1"/>
        </p:nvSpPr>
        <p:spPr>
          <a:xfrm>
            <a:off x="814647" y="3690851"/>
            <a:ext cx="1903615" cy="2510444"/>
          </a:xfrm>
          <a:custGeom>
            <a:avLst/>
            <a:gdLst>
              <a:gd name="connsiteX0" fmla="*/ 1903615 w 1903615"/>
              <a:gd name="connsiteY0" fmla="*/ 0 h 2510444"/>
              <a:gd name="connsiteX1" fmla="*/ 1903615 w 1903615"/>
              <a:gd name="connsiteY1" fmla="*/ 640080 h 2510444"/>
              <a:gd name="connsiteX2" fmla="*/ 0 w 1903615"/>
              <a:gd name="connsiteY2" fmla="*/ 640080 h 2510444"/>
              <a:gd name="connsiteX3" fmla="*/ 0 w 1903615"/>
              <a:gd name="connsiteY3" fmla="*/ 2510444 h 251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3615" h="2510444">
                <a:moveTo>
                  <a:pt x="1903615" y="0"/>
                </a:moveTo>
                <a:lnTo>
                  <a:pt x="1903615" y="640080"/>
                </a:lnTo>
                <a:lnTo>
                  <a:pt x="0" y="640080"/>
                </a:lnTo>
                <a:lnTo>
                  <a:pt x="0" y="2510444"/>
                </a:lnTo>
              </a:path>
            </a:pathLst>
          </a:custGeom>
          <a:noFill/>
          <a:ln w="76200">
            <a:solidFill>
              <a:srgbClr val="DD7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/>
          <p:cNvSpPr/>
          <p:nvPr userDrawn="1"/>
        </p:nvSpPr>
        <p:spPr>
          <a:xfrm flipH="1">
            <a:off x="3122521" y="3349592"/>
            <a:ext cx="7859903" cy="556106"/>
          </a:xfrm>
          <a:custGeom>
            <a:avLst/>
            <a:gdLst>
              <a:gd name="connsiteX0" fmla="*/ 1903615 w 1903615"/>
              <a:gd name="connsiteY0" fmla="*/ 0 h 2510444"/>
              <a:gd name="connsiteX1" fmla="*/ 1903615 w 1903615"/>
              <a:gd name="connsiteY1" fmla="*/ 640080 h 2510444"/>
              <a:gd name="connsiteX2" fmla="*/ 0 w 1903615"/>
              <a:gd name="connsiteY2" fmla="*/ 640080 h 2510444"/>
              <a:gd name="connsiteX3" fmla="*/ 0 w 1903615"/>
              <a:gd name="connsiteY3" fmla="*/ 2510444 h 2510444"/>
              <a:gd name="connsiteX0" fmla="*/ 1903615 w 1903615"/>
              <a:gd name="connsiteY0" fmla="*/ 1016690 h 1656769"/>
              <a:gd name="connsiteX1" fmla="*/ 1903615 w 1903615"/>
              <a:gd name="connsiteY1" fmla="*/ 1656770 h 1656769"/>
              <a:gd name="connsiteX2" fmla="*/ 0 w 1903615"/>
              <a:gd name="connsiteY2" fmla="*/ 1656770 h 1656769"/>
              <a:gd name="connsiteX3" fmla="*/ 2331 w 1903615"/>
              <a:gd name="connsiteY3" fmla="*/ 0 h 165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3615" h="1656769">
                <a:moveTo>
                  <a:pt x="1903615" y="1016690"/>
                </a:moveTo>
                <a:lnTo>
                  <a:pt x="1903615" y="1656770"/>
                </a:lnTo>
                <a:lnTo>
                  <a:pt x="0" y="1656770"/>
                </a:lnTo>
                <a:lnTo>
                  <a:pt x="2331" y="0"/>
                </a:lnTo>
              </a:path>
            </a:pathLst>
          </a:custGeom>
          <a:noFill/>
          <a:ln w="76200">
            <a:solidFill>
              <a:srgbClr val="DD7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3750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9168-A928-4DC3-8F3B-9E5968072AFA}" type="datetimeFigureOut">
              <a:rPr kumimoji="1" lang="ja-JP" altLang="en-US" smtClean="0"/>
              <a:t>2023/1/31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AC5D-6A16-4D13-AD8A-DCC2E97075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444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9168-A928-4DC3-8F3B-9E5968072AFA}" type="datetimeFigureOut">
              <a:rPr kumimoji="1" lang="ja-JP" altLang="en-US" smtClean="0"/>
              <a:t>2023/1/31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AC5D-6A16-4D13-AD8A-DCC2E97075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002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E9168-A928-4DC3-8F3B-9E5968072AFA}" type="datetimeFigureOut">
              <a:rPr kumimoji="1" lang="ja-JP" altLang="en-US" smtClean="0"/>
              <a:t>2023/1/31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5AC5D-6A16-4D13-AD8A-DCC2E97075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350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7715795" y="4272677"/>
            <a:ext cx="42735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en-US" altLang="ja-JP" dirty="0">
              <a:effectLst>
                <a:glow rad="139700">
                  <a:schemeClr val="bg1"/>
                </a:glow>
              </a:effectLst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76348" y="0"/>
            <a:ext cx="10515600" cy="636361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ネットワークの設計をしよう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1"/>
          </p:nvPr>
        </p:nvSpPr>
        <p:spPr>
          <a:xfrm>
            <a:off x="176348" y="636359"/>
            <a:ext cx="5760000" cy="6048000"/>
          </a:xfrm>
        </p:spPr>
        <p:txBody>
          <a:bodyPr>
            <a:noAutofit/>
          </a:bodyPr>
          <a:lstStyle/>
          <a:p>
            <a:r>
              <a:rPr lang="en-US" altLang="ja-JP" sz="2000" dirty="0"/>
              <a:t>1</a:t>
            </a:r>
            <a:r>
              <a:rPr lang="ja-JP" altLang="en-US" sz="2000" dirty="0"/>
              <a:t>階に置くもの</a:t>
            </a:r>
          </a:p>
          <a:p>
            <a:pPr lvl="1"/>
            <a:r>
              <a:rPr lang="ja-JP" altLang="en-US" sz="1800" dirty="0"/>
              <a:t>○</a:t>
            </a:r>
            <a:r>
              <a:rPr lang="en-US" altLang="ja-JP" sz="1800" dirty="0"/>
              <a:t>4K</a:t>
            </a:r>
            <a:r>
              <a:rPr lang="ja-JP" altLang="en-US" sz="1800" dirty="0"/>
              <a:t>テレビ</a:t>
            </a:r>
          </a:p>
          <a:p>
            <a:pPr lvl="1"/>
            <a:r>
              <a:rPr lang="ja-JP" altLang="en-US" sz="1800" dirty="0"/>
              <a:t>○</a:t>
            </a:r>
            <a:r>
              <a:rPr lang="en-US" altLang="ja-JP" sz="1800" dirty="0"/>
              <a:t>Blu-ray</a:t>
            </a:r>
            <a:r>
              <a:rPr lang="ja-JP" altLang="en-US" sz="1800" dirty="0"/>
              <a:t>ディスクレコーダー</a:t>
            </a:r>
          </a:p>
          <a:p>
            <a:pPr lvl="1"/>
            <a:r>
              <a:rPr lang="ja-JP" altLang="en-US" sz="1800" dirty="0"/>
              <a:t>□家庭用ゲーム機</a:t>
            </a:r>
            <a:r>
              <a:rPr lang="en-US" altLang="ja-JP" sz="1800" dirty="0"/>
              <a:t>1</a:t>
            </a:r>
            <a:endParaRPr lang="ja-JP" altLang="en-US" sz="1800" dirty="0"/>
          </a:p>
          <a:p>
            <a:pPr lvl="1"/>
            <a:r>
              <a:rPr lang="ja-JP" altLang="en-US" sz="1800" dirty="0"/>
              <a:t>▽スマートスピーカー</a:t>
            </a:r>
          </a:p>
          <a:p>
            <a:r>
              <a:rPr lang="en-US" altLang="ja-JP" sz="2000" dirty="0"/>
              <a:t>2</a:t>
            </a:r>
            <a:r>
              <a:rPr lang="ja-JP" altLang="en-US" sz="2000" dirty="0"/>
              <a:t>階</a:t>
            </a:r>
            <a:r>
              <a:rPr lang="en-US" altLang="ja-JP" sz="2000" dirty="0"/>
              <a:t>A</a:t>
            </a:r>
            <a:r>
              <a:rPr lang="ja-JP" altLang="en-US" sz="2000" dirty="0"/>
              <a:t>室に置くもの</a:t>
            </a:r>
          </a:p>
          <a:p>
            <a:pPr lvl="1"/>
            <a:r>
              <a:rPr lang="ja-JP" altLang="en-US" sz="1800" dirty="0"/>
              <a:t>○</a:t>
            </a:r>
            <a:r>
              <a:rPr lang="en-US" altLang="ja-JP" sz="1800" dirty="0"/>
              <a:t>NAS</a:t>
            </a:r>
            <a:r>
              <a:rPr lang="ja-JP" altLang="en-US" sz="1800" dirty="0"/>
              <a:t>（</a:t>
            </a:r>
            <a:r>
              <a:rPr lang="en-US" altLang="ja-JP" sz="1800" dirty="0"/>
              <a:t>Attached Storage</a:t>
            </a:r>
            <a:r>
              <a:rPr lang="ja-JP" altLang="en-US" sz="1800" dirty="0"/>
              <a:t>）</a:t>
            </a:r>
          </a:p>
          <a:p>
            <a:pPr lvl="1"/>
            <a:r>
              <a:rPr lang="ja-JP" altLang="en-US" sz="1800" dirty="0"/>
              <a:t>○デスクトップパソコン</a:t>
            </a:r>
          </a:p>
          <a:p>
            <a:pPr lvl="1"/>
            <a:r>
              <a:rPr lang="ja-JP" altLang="en-US" sz="1800" dirty="0"/>
              <a:t>□プリンタ</a:t>
            </a:r>
          </a:p>
          <a:p>
            <a:r>
              <a:rPr lang="en-US" altLang="ja-JP" sz="2000" dirty="0"/>
              <a:t>2</a:t>
            </a:r>
            <a:r>
              <a:rPr lang="ja-JP" altLang="en-US" sz="2000" dirty="0"/>
              <a:t>階</a:t>
            </a:r>
            <a:r>
              <a:rPr lang="en-US" altLang="ja-JP" sz="2000" dirty="0"/>
              <a:t>B</a:t>
            </a:r>
            <a:r>
              <a:rPr lang="ja-JP" altLang="en-US" sz="2000" dirty="0"/>
              <a:t>室に置くもの</a:t>
            </a:r>
          </a:p>
          <a:p>
            <a:pPr lvl="1"/>
            <a:r>
              <a:rPr lang="ja-JP" altLang="en-US" sz="1800" dirty="0"/>
              <a:t>○テレビ</a:t>
            </a:r>
          </a:p>
          <a:p>
            <a:pPr lvl="1"/>
            <a:r>
              <a:rPr lang="ja-JP" altLang="en-US" sz="1800" dirty="0"/>
              <a:t>□家庭用ゲーム機</a:t>
            </a:r>
            <a:r>
              <a:rPr lang="en-US" altLang="ja-JP" sz="1800" dirty="0"/>
              <a:t>2</a:t>
            </a:r>
            <a:endParaRPr lang="ja-JP" altLang="en-US" sz="1800" dirty="0"/>
          </a:p>
          <a:p>
            <a:r>
              <a:rPr lang="ja-JP" altLang="en-US" sz="2000" dirty="0"/>
              <a:t>どこでも使えるようにしたいもの</a:t>
            </a:r>
          </a:p>
          <a:p>
            <a:pPr lvl="1"/>
            <a:r>
              <a:rPr lang="ja-JP" altLang="en-US" sz="1800" dirty="0"/>
              <a:t>□ノートパソコン</a:t>
            </a:r>
          </a:p>
          <a:p>
            <a:pPr lvl="1"/>
            <a:r>
              <a:rPr lang="ja-JP" altLang="en-US" sz="1800" dirty="0"/>
              <a:t>▽モバイルパソコン</a:t>
            </a:r>
          </a:p>
          <a:p>
            <a:pPr lvl="1"/>
            <a:r>
              <a:rPr lang="ja-JP" altLang="en-US" sz="1800" dirty="0"/>
              <a:t>▽携帯ゲーム機</a:t>
            </a:r>
          </a:p>
          <a:p>
            <a:pPr lvl="1"/>
            <a:r>
              <a:rPr lang="ja-JP" altLang="en-US" sz="1800" dirty="0"/>
              <a:t>▽スマートフォン</a:t>
            </a:r>
            <a:endParaRPr lang="en-US" altLang="ja-JP" sz="1800" dirty="0"/>
          </a:p>
          <a:p>
            <a:pPr lvl="1"/>
            <a:r>
              <a:rPr lang="ja-JP" altLang="en-US" sz="1800" dirty="0"/>
              <a:t>▽タブレット</a:t>
            </a:r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half" idx="2"/>
          </p:nvPr>
        </p:nvSpPr>
        <p:spPr>
          <a:xfrm>
            <a:off x="6172200" y="636361"/>
            <a:ext cx="5760000" cy="6048000"/>
          </a:xfrm>
        </p:spPr>
        <p:txBody>
          <a:bodyPr>
            <a:normAutofit/>
          </a:bodyPr>
          <a:lstStyle/>
          <a:p>
            <a:r>
              <a:rPr lang="ja-JP" altLang="en-US" sz="2000" dirty="0">
                <a:effectLst>
                  <a:glow rad="139700">
                    <a:schemeClr val="bg1"/>
                  </a:glow>
                </a:effectLst>
              </a:rPr>
              <a:t>設計の条件</a:t>
            </a:r>
          </a:p>
          <a:p>
            <a:pPr lvl="1"/>
            <a:r>
              <a:rPr lang="ja-JP" altLang="en-US" sz="1800" dirty="0">
                <a:effectLst>
                  <a:glow rad="139700">
                    <a:schemeClr val="bg1"/>
                  </a:glow>
                </a:effectLst>
              </a:rPr>
              <a:t>○の機器は有線</a:t>
            </a:r>
            <a:r>
              <a:rPr lang="en-US" altLang="ja-JP" sz="1800" dirty="0">
                <a:effectLst>
                  <a:glow rad="139700">
                    <a:schemeClr val="bg1"/>
                  </a:glow>
                </a:effectLst>
              </a:rPr>
              <a:t>LAN</a:t>
            </a:r>
            <a:r>
              <a:rPr lang="ja-JP" altLang="en-US" sz="1800" dirty="0">
                <a:effectLst>
                  <a:glow rad="139700">
                    <a:schemeClr val="bg1"/>
                  </a:glow>
                </a:effectLst>
              </a:rPr>
              <a:t>のみ接続できる</a:t>
            </a:r>
          </a:p>
          <a:p>
            <a:pPr lvl="1"/>
            <a:r>
              <a:rPr lang="ja-JP" altLang="en-US" sz="1800" dirty="0">
                <a:effectLst>
                  <a:glow rad="139700">
                    <a:schemeClr val="bg1"/>
                  </a:glow>
                </a:effectLst>
              </a:rPr>
              <a:t>□の機器は有線・無線で接続できる</a:t>
            </a:r>
          </a:p>
          <a:p>
            <a:pPr lvl="1"/>
            <a:r>
              <a:rPr lang="ja-JP" altLang="en-US" sz="1800" dirty="0">
                <a:effectLst>
                  <a:glow rad="139700">
                    <a:schemeClr val="bg1"/>
                  </a:glow>
                </a:effectLst>
              </a:rPr>
              <a:t>▽の機器は無線</a:t>
            </a:r>
            <a:r>
              <a:rPr lang="en-US" altLang="ja-JP" sz="1800" dirty="0">
                <a:effectLst>
                  <a:glow rad="139700">
                    <a:schemeClr val="bg1"/>
                  </a:glow>
                </a:effectLst>
              </a:rPr>
              <a:t>LAN</a:t>
            </a:r>
            <a:r>
              <a:rPr lang="ja-JP" altLang="en-US" sz="1800" dirty="0">
                <a:effectLst>
                  <a:glow rad="139700">
                    <a:schemeClr val="bg1"/>
                  </a:glow>
                </a:effectLst>
              </a:rPr>
              <a:t>のみ接続できる</a:t>
            </a:r>
          </a:p>
          <a:p>
            <a:pPr lvl="1"/>
            <a:r>
              <a:rPr lang="ja-JP" altLang="en-US" sz="1800" dirty="0">
                <a:effectLst>
                  <a:glow rad="139700">
                    <a:schemeClr val="bg1"/>
                  </a:glow>
                </a:effectLst>
              </a:rPr>
              <a:t>部屋の間には有線</a:t>
            </a:r>
            <a:r>
              <a:rPr lang="en-US" altLang="ja-JP" sz="1800" dirty="0">
                <a:effectLst>
                  <a:glow rad="139700">
                    <a:schemeClr val="bg1"/>
                  </a:glow>
                </a:effectLst>
              </a:rPr>
              <a:t>LAN</a:t>
            </a:r>
            <a:r>
              <a:rPr lang="ja-JP" altLang="en-US" sz="1800" dirty="0">
                <a:effectLst>
                  <a:glow rad="139700">
                    <a:schemeClr val="bg1"/>
                  </a:glow>
                </a:effectLst>
              </a:rPr>
              <a:t>が</a:t>
            </a:r>
            <a:r>
              <a:rPr lang="en-US" altLang="ja-JP" sz="1800" dirty="0">
                <a:effectLst>
                  <a:glow rad="139700">
                    <a:schemeClr val="bg1"/>
                  </a:glow>
                </a:effectLst>
              </a:rPr>
              <a:t>1</a:t>
            </a:r>
            <a:r>
              <a:rPr lang="ja-JP" altLang="en-US" sz="1800" dirty="0">
                <a:effectLst>
                  <a:glow rad="139700">
                    <a:schemeClr val="bg1"/>
                  </a:glow>
                </a:effectLst>
              </a:rPr>
              <a:t>本引いてある</a:t>
            </a:r>
          </a:p>
          <a:p>
            <a:pPr lvl="1"/>
            <a:r>
              <a:rPr lang="ja-JP" altLang="en-US" sz="1800" dirty="0">
                <a:effectLst>
                  <a:glow rad="139700">
                    <a:schemeClr val="bg1"/>
                  </a:glow>
                </a:effectLst>
              </a:rPr>
              <a:t>無線・有線どちらでもつながるものは、できれば有線でつなぎたい</a:t>
            </a:r>
            <a:endParaRPr lang="en-US" altLang="ja-JP" sz="1800" dirty="0">
              <a:effectLst>
                <a:glow rad="139700">
                  <a:schemeClr val="bg1"/>
                </a:glow>
              </a:effectLst>
            </a:endParaRPr>
          </a:p>
          <a:p>
            <a:pPr lvl="1"/>
            <a:r>
              <a:rPr lang="en-US" altLang="ja-JP" sz="1800" dirty="0">
                <a:effectLst>
                  <a:glow rad="139700">
                    <a:schemeClr val="bg1"/>
                  </a:glow>
                </a:effectLst>
              </a:rPr>
              <a:t>ONU</a:t>
            </a:r>
            <a:r>
              <a:rPr lang="ja-JP" altLang="en-US" sz="1800" dirty="0">
                <a:effectLst>
                  <a:glow rad="139700">
                    <a:schemeClr val="bg1"/>
                  </a:glow>
                </a:effectLst>
              </a:rPr>
              <a:t>の場所は変更できない</a:t>
            </a:r>
            <a:endParaRPr lang="en-US" altLang="ja-JP" sz="1800" dirty="0">
              <a:effectLst>
                <a:glow rad="139700">
                  <a:schemeClr val="bg1"/>
                </a:glow>
              </a:effectLst>
            </a:endParaRPr>
          </a:p>
          <a:p>
            <a:endParaRPr lang="en-US" altLang="ja-JP" sz="2200" dirty="0">
              <a:effectLst>
                <a:glow rad="139700">
                  <a:schemeClr val="bg1"/>
                </a:glow>
              </a:effectLst>
            </a:endParaRPr>
          </a:p>
          <a:p>
            <a:r>
              <a:rPr lang="ja-JP" altLang="en-US" sz="2200" dirty="0">
                <a:effectLst>
                  <a:glow rad="139700">
                    <a:schemeClr val="bg1"/>
                  </a:glow>
                </a:effectLst>
              </a:rPr>
              <a:t>実習（</a:t>
            </a:r>
            <a:r>
              <a:rPr lang="en-US" altLang="ja-JP" sz="2200" dirty="0">
                <a:effectLst>
                  <a:glow rad="139700">
                    <a:schemeClr val="bg1"/>
                  </a:glow>
                </a:effectLst>
              </a:rPr>
              <a:t>5</a:t>
            </a:r>
            <a:r>
              <a:rPr lang="ja-JP" altLang="en-US" sz="2200" dirty="0">
                <a:effectLst>
                  <a:glow rad="139700">
                    <a:schemeClr val="bg1"/>
                  </a:glow>
                </a:effectLst>
              </a:rPr>
              <a:t>分で完成）</a:t>
            </a:r>
            <a:endParaRPr lang="en-US" altLang="ja-JP" sz="2200" dirty="0">
              <a:effectLst>
                <a:glow rad="139700">
                  <a:schemeClr val="bg1"/>
                </a:glow>
              </a:effectLst>
            </a:endParaRPr>
          </a:p>
          <a:p>
            <a:pPr lvl="1"/>
            <a:r>
              <a:rPr lang="ja-JP" altLang="en-US" sz="1800" dirty="0">
                <a:effectLst>
                  <a:glow rad="139700">
                    <a:schemeClr val="bg1"/>
                  </a:glow>
                </a:effectLst>
              </a:rPr>
              <a:t>配置を決める</a:t>
            </a:r>
            <a:endParaRPr lang="en-US" altLang="ja-JP" sz="1800" dirty="0">
              <a:effectLst>
                <a:glow rad="139700">
                  <a:schemeClr val="bg1"/>
                </a:glow>
              </a:effectLst>
            </a:endParaRPr>
          </a:p>
          <a:p>
            <a:pPr lvl="2"/>
            <a:r>
              <a:rPr lang="ja-JP" altLang="en-US" sz="1400" dirty="0">
                <a:effectLst>
                  <a:glow rad="139700">
                    <a:schemeClr val="bg1"/>
                  </a:glow>
                </a:effectLst>
              </a:rPr>
              <a:t>無線</a:t>
            </a:r>
            <a:r>
              <a:rPr lang="en-US" altLang="ja-JP" sz="1400" dirty="0">
                <a:effectLst>
                  <a:glow rad="139700">
                    <a:schemeClr val="bg1"/>
                  </a:glow>
                </a:effectLst>
              </a:rPr>
              <a:t>LAN</a:t>
            </a:r>
            <a:r>
              <a:rPr lang="ja-JP" altLang="en-US" sz="1400" dirty="0">
                <a:effectLst>
                  <a:glow rad="139700">
                    <a:schemeClr val="bg1"/>
                  </a:glow>
                </a:effectLst>
              </a:rPr>
              <a:t>ルーター・ハブを適切な場所に配置</a:t>
            </a:r>
            <a:endParaRPr lang="en-US" altLang="ja-JP" sz="1400" dirty="0">
              <a:effectLst>
                <a:glow rad="139700">
                  <a:schemeClr val="bg1"/>
                </a:glow>
              </a:effectLst>
            </a:endParaRPr>
          </a:p>
          <a:p>
            <a:pPr lvl="2"/>
            <a:r>
              <a:rPr lang="ja-JP" altLang="en-US" sz="1400" dirty="0">
                <a:effectLst>
                  <a:glow rad="139700">
                    <a:schemeClr val="bg1"/>
                  </a:glow>
                </a:effectLst>
              </a:rPr>
              <a:t>複数の接続ができるのはルーターとハブだけ</a:t>
            </a:r>
            <a:br>
              <a:rPr lang="en-US" altLang="ja-JP" sz="1400" dirty="0">
                <a:effectLst>
                  <a:glow rad="139700">
                    <a:schemeClr val="bg1"/>
                  </a:glow>
                </a:effectLst>
              </a:rPr>
            </a:br>
            <a:r>
              <a:rPr lang="ja-JP" altLang="en-US" sz="1400" dirty="0">
                <a:effectLst>
                  <a:glow rad="139700">
                    <a:schemeClr val="bg1"/>
                  </a:glow>
                </a:effectLst>
              </a:rPr>
              <a:t>（その他の機器は線を１本しかつなげない）</a:t>
            </a:r>
            <a:endParaRPr lang="en-US" altLang="ja-JP" sz="1400" dirty="0">
              <a:effectLst>
                <a:glow rad="139700">
                  <a:schemeClr val="bg1"/>
                </a:glow>
              </a:effectLst>
            </a:endParaRPr>
          </a:p>
          <a:p>
            <a:pPr lvl="1"/>
            <a:r>
              <a:rPr lang="ja-JP" altLang="en-US" sz="1800" dirty="0">
                <a:effectLst>
                  <a:glow rad="139700">
                    <a:schemeClr val="bg1"/>
                  </a:glow>
                </a:effectLst>
              </a:rPr>
              <a:t>線でつなぐ</a:t>
            </a:r>
            <a:endParaRPr lang="en-US" altLang="ja-JP" sz="1800" dirty="0">
              <a:effectLst>
                <a:glow rad="139700">
                  <a:schemeClr val="bg1"/>
                </a:glow>
              </a:effectLst>
            </a:endParaRPr>
          </a:p>
          <a:p>
            <a:pPr lvl="2"/>
            <a:r>
              <a:rPr lang="ja-JP" altLang="en-US" sz="1400" dirty="0">
                <a:effectLst>
                  <a:glow rad="139700">
                    <a:schemeClr val="bg1"/>
                  </a:glow>
                </a:effectLst>
              </a:rPr>
              <a:t>有線</a:t>
            </a:r>
            <a:r>
              <a:rPr lang="en-US" altLang="ja-JP" sz="1400" dirty="0">
                <a:effectLst>
                  <a:glow rad="139700">
                    <a:schemeClr val="bg1"/>
                  </a:glow>
                </a:effectLst>
              </a:rPr>
              <a:t>LAN</a:t>
            </a:r>
            <a:r>
              <a:rPr lang="ja-JP" altLang="en-US" sz="1400" dirty="0">
                <a:effectLst>
                  <a:glow rad="139700">
                    <a:schemeClr val="bg1"/>
                  </a:glow>
                </a:effectLst>
              </a:rPr>
              <a:t>は</a:t>
            </a:r>
            <a:br>
              <a:rPr lang="en-US" altLang="ja-JP" sz="1400" dirty="0">
                <a:effectLst>
                  <a:glow rad="139700">
                    <a:schemeClr val="bg1"/>
                  </a:glow>
                </a:effectLst>
              </a:rPr>
            </a:br>
            <a:r>
              <a:rPr lang="ja-JP" altLang="en-US" sz="1400" dirty="0">
                <a:effectLst>
                  <a:glow rad="139700">
                    <a:schemeClr val="bg1"/>
                  </a:glow>
                </a:effectLst>
              </a:rPr>
              <a:t>無線</a:t>
            </a:r>
            <a:r>
              <a:rPr lang="en-US" altLang="ja-JP" sz="1400" dirty="0">
                <a:effectLst>
                  <a:glow rad="139700">
                    <a:schemeClr val="bg1"/>
                  </a:glow>
                </a:effectLst>
              </a:rPr>
              <a:t>LAN</a:t>
            </a:r>
            <a:r>
              <a:rPr lang="ja-JP" altLang="en-US" sz="1400" dirty="0">
                <a:effectLst>
                  <a:glow rad="139700">
                    <a:schemeClr val="bg1"/>
                  </a:glow>
                </a:effectLst>
              </a:rPr>
              <a:t>は　　　　　　を使って接続する</a:t>
            </a:r>
            <a:br>
              <a:rPr lang="en-US" altLang="ja-JP" sz="1400" dirty="0">
                <a:effectLst>
                  <a:glow rad="139700">
                    <a:schemeClr val="bg1"/>
                  </a:glow>
                </a:effectLst>
              </a:rPr>
            </a:br>
            <a:r>
              <a:rPr lang="ja-JP" altLang="en-US" sz="1400" dirty="0">
                <a:effectLst>
                  <a:glow rad="139700">
                    <a:schemeClr val="bg1"/>
                  </a:glow>
                </a:effectLst>
              </a:rPr>
              <a:t>（線をコピーして使うとよい）</a:t>
            </a:r>
            <a:endParaRPr lang="en-US" altLang="ja-JP" sz="1400" dirty="0">
              <a:effectLst>
                <a:glow rad="139700">
                  <a:schemeClr val="bg1"/>
                </a:glow>
              </a:effectLst>
            </a:endParaRPr>
          </a:p>
          <a:p>
            <a:pPr lvl="1"/>
            <a:endParaRPr lang="en-US" altLang="ja-JP" sz="1800" dirty="0">
              <a:effectLst>
                <a:glow rad="139700">
                  <a:schemeClr val="bg1"/>
                </a:glow>
              </a:effectLst>
            </a:endParaRPr>
          </a:p>
          <a:p>
            <a:pPr marL="457200" lvl="1" indent="0">
              <a:buNone/>
            </a:pPr>
            <a:endParaRPr lang="ja-JP" altLang="en-US" sz="1800" dirty="0">
              <a:effectLst>
                <a:glow rad="139700">
                  <a:schemeClr val="bg1"/>
                </a:glow>
              </a:effectLst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8418557" y="5421520"/>
            <a:ext cx="827043" cy="179180"/>
            <a:chOff x="8412207" y="5183264"/>
            <a:chExt cx="1066534" cy="161110"/>
          </a:xfrm>
        </p:grpSpPr>
        <p:cxnSp>
          <p:nvCxnSpPr>
            <p:cNvPr id="9" name="直線コネクタ 8"/>
            <p:cNvCxnSpPr/>
            <p:nvPr/>
          </p:nvCxnSpPr>
          <p:spPr>
            <a:xfrm>
              <a:off x="8412207" y="5183264"/>
              <a:ext cx="106653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8412209" y="5344374"/>
              <a:ext cx="1066532" cy="0"/>
            </a:xfrm>
            <a:prstGeom prst="line">
              <a:avLst/>
            </a:prstGeom>
            <a:ln w="76200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グループ化 19"/>
          <p:cNvGrpSpPr/>
          <p:nvPr/>
        </p:nvGrpSpPr>
        <p:grpSpPr>
          <a:xfrm>
            <a:off x="4245544" y="4852069"/>
            <a:ext cx="2238370" cy="1925500"/>
            <a:chOff x="4207444" y="4608229"/>
            <a:chExt cx="2238370" cy="1925500"/>
          </a:xfrm>
        </p:grpSpPr>
        <p:sp>
          <p:nvSpPr>
            <p:cNvPr id="2" name="正方形/長方形 1"/>
            <p:cNvSpPr/>
            <p:nvPr/>
          </p:nvSpPr>
          <p:spPr>
            <a:xfrm>
              <a:off x="4207444" y="5887398"/>
              <a:ext cx="223837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dirty="0"/>
                <a:t>無線</a:t>
              </a:r>
              <a:r>
                <a:rPr lang="en-US" altLang="ja-JP" dirty="0"/>
                <a:t>LAN</a:t>
              </a:r>
              <a:r>
                <a:rPr lang="ja-JP" altLang="en-US" dirty="0"/>
                <a:t>ルーターの</a:t>
              </a:r>
              <a:endParaRPr lang="en-US" altLang="ja-JP" dirty="0"/>
            </a:p>
            <a:p>
              <a:r>
                <a:rPr lang="ja-JP" altLang="en-US" dirty="0"/>
                <a:t>内部構造</a:t>
              </a:r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5326629" y="4608229"/>
              <a:ext cx="840167" cy="4866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kumimoji="1" lang="ja-JP" altLang="en-US" dirty="0"/>
                <a:t>ルータ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5326630" y="5250108"/>
              <a:ext cx="840167" cy="4866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kumimoji="1" lang="ja-JP" altLang="en-US" dirty="0"/>
                <a:t>ハブ</a:t>
              </a: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4397267" y="5172324"/>
              <a:ext cx="840167" cy="5644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/>
            <a:lstStyle/>
            <a:p>
              <a:pPr algn="ctr"/>
              <a:r>
                <a:rPr kumimoji="1" lang="ja-JP" altLang="en-US" dirty="0"/>
                <a:t>無線</a:t>
              </a:r>
              <a:br>
                <a:rPr kumimoji="1" lang="en-US" altLang="ja-JP" dirty="0"/>
              </a:br>
              <a:r>
                <a:rPr kumimoji="1" lang="en-US" altLang="ja-JP" dirty="0"/>
                <a:t>AP</a:t>
              </a:r>
              <a:endParaRPr kumimoji="1" lang="ja-JP" altLang="en-US" dirty="0"/>
            </a:p>
          </p:txBody>
        </p:sp>
        <p:cxnSp>
          <p:nvCxnSpPr>
            <p:cNvPr id="14" name="直線コネクタ 13"/>
            <p:cNvCxnSpPr>
              <a:stCxn id="4" idx="2"/>
              <a:endCxn id="11" idx="0"/>
            </p:cNvCxnSpPr>
            <p:nvPr/>
          </p:nvCxnSpPr>
          <p:spPr>
            <a:xfrm>
              <a:off x="5746713" y="5094890"/>
              <a:ext cx="1" cy="1552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>
              <a:stCxn id="12" idx="3"/>
            </p:cNvCxnSpPr>
            <p:nvPr/>
          </p:nvCxnSpPr>
          <p:spPr>
            <a:xfrm flipV="1">
              <a:off x="5237434" y="5369813"/>
              <a:ext cx="8379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0945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グループ化 26"/>
          <p:cNvGrpSpPr/>
          <p:nvPr/>
        </p:nvGrpSpPr>
        <p:grpSpPr>
          <a:xfrm>
            <a:off x="3702168" y="5924216"/>
            <a:ext cx="1565120" cy="898921"/>
            <a:chOff x="3443818" y="2872682"/>
            <a:chExt cx="1565120" cy="898921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2448" b="25744"/>
            <a:stretch/>
          </p:blipFill>
          <p:spPr>
            <a:xfrm>
              <a:off x="3443818" y="2872682"/>
              <a:ext cx="1565120" cy="491288"/>
            </a:xfrm>
            <a:prstGeom prst="rect">
              <a:avLst/>
            </a:prstGeom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3495249" y="3248383"/>
              <a:ext cx="1462260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400" dirty="0"/>
                <a:t>Blu-ray</a:t>
              </a:r>
              <a:r>
                <a:rPr kumimoji="1" lang="ja-JP" altLang="en-US" sz="1400" dirty="0"/>
                <a:t>ディスク</a:t>
              </a:r>
              <a:br>
                <a:rPr kumimoji="1" lang="en-US" altLang="ja-JP" sz="1400" dirty="0"/>
              </a:br>
              <a:r>
                <a:rPr kumimoji="1" lang="ja-JP" altLang="en-US" sz="1400" dirty="0"/>
                <a:t>レコーダー</a:t>
              </a: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4896745" y="188989"/>
            <a:ext cx="1199255" cy="896366"/>
            <a:chOff x="7719419" y="4362414"/>
            <a:chExt cx="1444860" cy="1079940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070" t="25833" r="9513" b="29583"/>
            <a:stretch/>
          </p:blipFill>
          <p:spPr>
            <a:xfrm>
              <a:off x="7719419" y="4362414"/>
              <a:ext cx="1444860" cy="801036"/>
            </a:xfrm>
            <a:prstGeom prst="rect">
              <a:avLst/>
            </a:prstGeom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7731906" y="5071545"/>
              <a:ext cx="1419888" cy="37080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400" dirty="0"/>
                <a:t>5</a:t>
              </a:r>
              <a:r>
                <a:rPr kumimoji="1" lang="ja-JP" altLang="en-US" sz="1400" dirty="0"/>
                <a:t>ポートハブ</a:t>
              </a: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6203838" y="1553316"/>
            <a:ext cx="1441420" cy="1147995"/>
            <a:chOff x="825410" y="1093787"/>
            <a:chExt cx="2467472" cy="1965177"/>
          </a:xfrm>
        </p:grpSpPr>
        <p:pic>
          <p:nvPicPr>
            <p:cNvPr id="1028" name="Picture 4" descr="https://www.sony.jp/vaio-v/products/s154/gallery/images/img/s154_001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03617" y="1093787"/>
              <a:ext cx="2111058" cy="1549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テキスト ボックス 15"/>
            <p:cNvSpPr txBox="1"/>
            <p:nvPr/>
          </p:nvSpPr>
          <p:spPr>
            <a:xfrm>
              <a:off x="825410" y="2532101"/>
              <a:ext cx="2467472" cy="5268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400" dirty="0"/>
                <a:t>ノートパソコン</a:t>
              </a:r>
              <a:endParaRPr kumimoji="1" lang="en-US" altLang="ja-JP" sz="1400" dirty="0"/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9973752" y="5109447"/>
            <a:ext cx="930048" cy="1180901"/>
            <a:chOff x="9199584" y="4838858"/>
            <a:chExt cx="1385336" cy="1758991"/>
          </a:xfrm>
        </p:grpSpPr>
        <p:pic>
          <p:nvPicPr>
            <p:cNvPr id="1030" name="Picture 6" descr="https://www.sony.jp/vaio-v/products/s141/gallery/images/img/s141_019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199584" y="4838858"/>
              <a:ext cx="1385336" cy="1359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テキスト ボックス 18"/>
            <p:cNvSpPr txBox="1"/>
            <p:nvPr/>
          </p:nvSpPr>
          <p:spPr>
            <a:xfrm>
              <a:off x="9219870" y="5818496"/>
              <a:ext cx="1344766" cy="779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400" dirty="0"/>
                <a:t>モバイル</a:t>
              </a:r>
              <a:endParaRPr kumimoji="1" lang="en-US" altLang="ja-JP" sz="1400" dirty="0"/>
            </a:p>
            <a:p>
              <a:pPr algn="ctr"/>
              <a:r>
                <a:rPr kumimoji="1" lang="ja-JP" altLang="en-US" sz="1400" dirty="0"/>
                <a:t>パソコン</a:t>
              </a: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3688538" y="4557594"/>
            <a:ext cx="1444927" cy="1421645"/>
            <a:chOff x="1200150" y="-957262"/>
            <a:chExt cx="1784007" cy="1755263"/>
          </a:xfrm>
        </p:grpSpPr>
        <p:pic>
          <p:nvPicPr>
            <p:cNvPr id="1032" name="Picture 8" descr="https://www.sony.jp/products/picture/kj-65a8g_left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00150" y="-957262"/>
              <a:ext cx="1784007" cy="1500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テキスト ボックス 24"/>
            <p:cNvSpPr txBox="1"/>
            <p:nvPr/>
          </p:nvSpPr>
          <p:spPr>
            <a:xfrm>
              <a:off x="1521953" y="417998"/>
              <a:ext cx="1140404" cy="38000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400" dirty="0"/>
                <a:t>4K</a:t>
              </a:r>
              <a:r>
                <a:rPr kumimoji="1" lang="ja-JP" altLang="en-US" sz="1400" dirty="0"/>
                <a:t>テレビ</a:t>
              </a:r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1750392" y="1584110"/>
            <a:ext cx="809259" cy="1053353"/>
            <a:chOff x="5509126" y="1839073"/>
            <a:chExt cx="1183779" cy="1540838"/>
          </a:xfrm>
        </p:grpSpPr>
        <p:pic>
          <p:nvPicPr>
            <p:cNvPr id="28" name="図 27"/>
            <p:cNvPicPr>
              <a:picLocks noChangeAspect="1"/>
            </p:cNvPicPr>
            <p:nvPr/>
          </p:nvPicPr>
          <p:blipFill rotWithShape="1"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172" r="25781"/>
            <a:stretch/>
          </p:blipFill>
          <p:spPr>
            <a:xfrm>
              <a:off x="5509126" y="1839073"/>
              <a:ext cx="1183779" cy="1385889"/>
            </a:xfrm>
            <a:prstGeom prst="rect">
              <a:avLst/>
            </a:prstGeom>
          </p:spPr>
        </p:pic>
        <p:sp>
          <p:nvSpPr>
            <p:cNvPr id="33" name="テキスト ボックス 32"/>
            <p:cNvSpPr txBox="1"/>
            <p:nvPr/>
          </p:nvSpPr>
          <p:spPr>
            <a:xfrm>
              <a:off x="5714694" y="2929697"/>
              <a:ext cx="776619" cy="45021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400" dirty="0"/>
                <a:t>NAS</a:t>
              </a:r>
              <a:endParaRPr kumimoji="1" lang="ja-JP" altLang="en-US" sz="1400" dirty="0"/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4407698" y="2682741"/>
            <a:ext cx="1451533" cy="993702"/>
            <a:chOff x="6028424" y="1936891"/>
            <a:chExt cx="1451533" cy="993702"/>
          </a:xfrm>
        </p:grpSpPr>
        <p:pic>
          <p:nvPicPr>
            <p:cNvPr id="32" name="図 31"/>
            <p:cNvPicPr>
              <a:picLocks noChangeAspect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28424" y="1936891"/>
              <a:ext cx="1451533" cy="746395"/>
            </a:xfrm>
            <a:prstGeom prst="rect">
              <a:avLst/>
            </a:prstGeom>
          </p:spPr>
        </p:pic>
        <p:sp>
          <p:nvSpPr>
            <p:cNvPr id="40" name="テキスト ボックス 39"/>
            <p:cNvSpPr txBox="1"/>
            <p:nvPr/>
          </p:nvSpPr>
          <p:spPr>
            <a:xfrm>
              <a:off x="6286892" y="2622816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400" dirty="0"/>
                <a:t>プリンタ</a:t>
              </a:r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3181374" y="1540516"/>
            <a:ext cx="1392969" cy="1225278"/>
            <a:chOff x="2982641" y="371612"/>
            <a:chExt cx="1935434" cy="1704720"/>
          </a:xfrm>
        </p:grpSpPr>
        <p:pic>
          <p:nvPicPr>
            <p:cNvPr id="1034" name="Picture 10" descr="法人向けデスクトップパソコン「MousePro SA320E」シリーズ（ディスプレイは別売）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2641" y="371612"/>
              <a:ext cx="1935434" cy="1323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テキスト ボックス 42"/>
            <p:cNvSpPr txBox="1"/>
            <p:nvPr/>
          </p:nvSpPr>
          <p:spPr>
            <a:xfrm>
              <a:off x="3197978" y="1451572"/>
              <a:ext cx="1504757" cy="62476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400" dirty="0"/>
                <a:t>デスクトップ</a:t>
              </a:r>
              <a:endParaRPr kumimoji="1" lang="en-US" altLang="ja-JP" sz="1400" dirty="0"/>
            </a:p>
            <a:p>
              <a:pPr algn="ctr"/>
              <a:r>
                <a:rPr kumimoji="1" lang="ja-JP" altLang="en-US" sz="1400" dirty="0"/>
                <a:t>パソコン</a:t>
              </a:r>
            </a:p>
          </p:txBody>
        </p:sp>
      </p:grpSp>
      <p:grpSp>
        <p:nvGrpSpPr>
          <p:cNvPr id="39" name="グループ化 38"/>
          <p:cNvGrpSpPr/>
          <p:nvPr/>
        </p:nvGrpSpPr>
        <p:grpSpPr>
          <a:xfrm>
            <a:off x="8509773" y="5883183"/>
            <a:ext cx="1310132" cy="814330"/>
            <a:chOff x="10235488" y="2076251"/>
            <a:chExt cx="1310132" cy="814330"/>
          </a:xfrm>
        </p:grpSpPr>
        <p:pic>
          <p:nvPicPr>
            <p:cNvPr id="36" name="図 3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235488" y="2076251"/>
              <a:ext cx="1310132" cy="549873"/>
            </a:xfrm>
            <a:prstGeom prst="rect">
              <a:avLst/>
            </a:prstGeom>
          </p:spPr>
        </p:pic>
        <p:sp>
          <p:nvSpPr>
            <p:cNvPr id="47" name="テキスト ボックス 46"/>
            <p:cNvSpPr txBox="1"/>
            <p:nvPr/>
          </p:nvSpPr>
          <p:spPr>
            <a:xfrm>
              <a:off x="10264754" y="2582804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400" dirty="0"/>
                <a:t>携帯ゲーム機</a:t>
              </a:r>
            </a:p>
          </p:txBody>
        </p:sp>
      </p:grpSp>
      <p:grpSp>
        <p:nvGrpSpPr>
          <p:cNvPr id="42" name="グループ化 41"/>
          <p:cNvGrpSpPr/>
          <p:nvPr/>
        </p:nvGrpSpPr>
        <p:grpSpPr>
          <a:xfrm>
            <a:off x="1201291" y="4389136"/>
            <a:ext cx="1119920" cy="1556007"/>
            <a:chOff x="9494424" y="2804010"/>
            <a:chExt cx="1119920" cy="1556007"/>
          </a:xfrm>
        </p:grpSpPr>
        <p:pic>
          <p:nvPicPr>
            <p:cNvPr id="41" name="図 40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94424" y="2804010"/>
              <a:ext cx="1119920" cy="1119920"/>
            </a:xfrm>
            <a:prstGeom prst="rect">
              <a:avLst/>
            </a:prstGeom>
          </p:spPr>
        </p:pic>
        <p:sp>
          <p:nvSpPr>
            <p:cNvPr id="50" name="テキスト ボックス 49"/>
            <p:cNvSpPr txBox="1"/>
            <p:nvPr/>
          </p:nvSpPr>
          <p:spPr>
            <a:xfrm>
              <a:off x="9554889" y="3836797"/>
              <a:ext cx="9989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400" dirty="0"/>
                <a:t>家庭用</a:t>
              </a:r>
              <a:endParaRPr kumimoji="1" lang="en-US" altLang="ja-JP" sz="1400" dirty="0"/>
            </a:p>
            <a:p>
              <a:pPr algn="ctr"/>
              <a:r>
                <a:rPr kumimoji="1" lang="ja-JP" altLang="en-US" sz="1400" dirty="0"/>
                <a:t>ゲーム機</a:t>
              </a:r>
              <a:r>
                <a:rPr kumimoji="1" lang="en-US" altLang="ja-JP" sz="1400" dirty="0"/>
                <a:t>1</a:t>
              </a:r>
              <a:endParaRPr kumimoji="1" lang="ja-JP" altLang="en-US" sz="1400" dirty="0"/>
            </a:p>
          </p:txBody>
        </p:sp>
      </p:grpSp>
      <p:grpSp>
        <p:nvGrpSpPr>
          <p:cNvPr id="44" name="グループ化 43"/>
          <p:cNvGrpSpPr/>
          <p:nvPr/>
        </p:nvGrpSpPr>
        <p:grpSpPr>
          <a:xfrm>
            <a:off x="7433905" y="1685728"/>
            <a:ext cx="1441420" cy="869299"/>
            <a:chOff x="5396613" y="3008820"/>
            <a:chExt cx="1441420" cy="869299"/>
          </a:xfrm>
        </p:grpSpPr>
        <p:pic>
          <p:nvPicPr>
            <p:cNvPr id="1038" name="Picture 14" descr="「iPhone」の画像検索結果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95" t="16696" r="29736" b="10783"/>
            <a:stretch/>
          </p:blipFill>
          <p:spPr bwMode="auto">
            <a:xfrm>
              <a:off x="5894495" y="3008820"/>
              <a:ext cx="398561" cy="644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テキスト ボックス 52"/>
            <p:cNvSpPr txBox="1"/>
            <p:nvPr/>
          </p:nvSpPr>
          <p:spPr>
            <a:xfrm>
              <a:off x="5396613" y="3570342"/>
              <a:ext cx="14414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400" dirty="0"/>
                <a:t>スマートフォン</a:t>
              </a:r>
            </a:p>
          </p:txBody>
        </p:sp>
      </p:grpSp>
      <p:grpSp>
        <p:nvGrpSpPr>
          <p:cNvPr id="46" name="グループ化 45"/>
          <p:cNvGrpSpPr/>
          <p:nvPr/>
        </p:nvGrpSpPr>
        <p:grpSpPr>
          <a:xfrm>
            <a:off x="7097619" y="5708037"/>
            <a:ext cx="1441420" cy="900164"/>
            <a:chOff x="2798652" y="4911731"/>
            <a:chExt cx="1441420" cy="900164"/>
          </a:xfrm>
        </p:grpSpPr>
        <p:pic>
          <p:nvPicPr>
            <p:cNvPr id="45" name="図 44"/>
            <p:cNvPicPr>
              <a:picLocks noChangeAspect="1"/>
            </p:cNvPicPr>
            <p:nvPr/>
          </p:nvPicPr>
          <p:blipFill rotWithShape="1">
            <a:blip r:embed="rId1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085"/>
            <a:stretch/>
          </p:blipFill>
          <p:spPr>
            <a:xfrm rot="1358333">
              <a:off x="3382083" y="4911731"/>
              <a:ext cx="263069" cy="707154"/>
            </a:xfrm>
            <a:prstGeom prst="rect">
              <a:avLst/>
            </a:prstGeom>
          </p:spPr>
        </p:pic>
        <p:sp>
          <p:nvSpPr>
            <p:cNvPr id="56" name="テキスト ボックス 55"/>
            <p:cNvSpPr txBox="1"/>
            <p:nvPr/>
          </p:nvSpPr>
          <p:spPr>
            <a:xfrm>
              <a:off x="2798652" y="5504118"/>
              <a:ext cx="14414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400" dirty="0"/>
                <a:t>スマートフォン</a:t>
              </a:r>
            </a:p>
          </p:txBody>
        </p:sp>
      </p:grpSp>
      <p:grpSp>
        <p:nvGrpSpPr>
          <p:cNvPr id="58" name="グループ化 57"/>
          <p:cNvGrpSpPr/>
          <p:nvPr/>
        </p:nvGrpSpPr>
        <p:grpSpPr>
          <a:xfrm>
            <a:off x="10224239" y="1514706"/>
            <a:ext cx="1041971" cy="1103222"/>
            <a:chOff x="1448908" y="-564115"/>
            <a:chExt cx="1286489" cy="1362116"/>
          </a:xfrm>
        </p:grpSpPr>
        <p:pic>
          <p:nvPicPr>
            <p:cNvPr id="59" name="Picture 8" descr="https://www.sony.jp/products/picture/kj-65a8g_left.jp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448908" y="-564115"/>
              <a:ext cx="1286489" cy="1081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テキスト ボックス 59"/>
            <p:cNvSpPr txBox="1"/>
            <p:nvPr/>
          </p:nvSpPr>
          <p:spPr>
            <a:xfrm>
              <a:off x="1645652" y="417998"/>
              <a:ext cx="893005" cy="38000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400" dirty="0"/>
                <a:t>テレビ</a:t>
              </a:r>
            </a:p>
          </p:txBody>
        </p:sp>
      </p:grpSp>
      <p:sp>
        <p:nvSpPr>
          <p:cNvPr id="18" name="正方形/長方形 17"/>
          <p:cNvSpPr/>
          <p:nvPr/>
        </p:nvSpPr>
        <p:spPr>
          <a:xfrm>
            <a:off x="6888483" y="384423"/>
            <a:ext cx="2296354" cy="895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2" name="グループ化 51"/>
          <p:cNvGrpSpPr/>
          <p:nvPr/>
        </p:nvGrpSpPr>
        <p:grpSpPr>
          <a:xfrm>
            <a:off x="6383373" y="5450187"/>
            <a:ext cx="1082349" cy="865992"/>
            <a:chOff x="3090526" y="3073681"/>
            <a:chExt cx="1082349" cy="865992"/>
          </a:xfrm>
        </p:grpSpPr>
        <p:pic>
          <p:nvPicPr>
            <p:cNvPr id="51" name="図 50"/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04770" y="3073681"/>
              <a:ext cx="399077" cy="399077"/>
            </a:xfrm>
            <a:prstGeom prst="rect">
              <a:avLst/>
            </a:prstGeom>
          </p:spPr>
        </p:pic>
        <p:sp>
          <p:nvSpPr>
            <p:cNvPr id="65" name="テキスト ボックス 64"/>
            <p:cNvSpPr txBox="1"/>
            <p:nvPr/>
          </p:nvSpPr>
          <p:spPr>
            <a:xfrm>
              <a:off x="3090526" y="3416453"/>
              <a:ext cx="10823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400" dirty="0"/>
                <a:t>スマート</a:t>
              </a:r>
              <a:endParaRPr kumimoji="1" lang="en-US" altLang="ja-JP" sz="1400" dirty="0"/>
            </a:p>
            <a:p>
              <a:pPr algn="ctr"/>
              <a:r>
                <a:rPr kumimoji="1" lang="ja-JP" altLang="en-US" sz="1400" dirty="0"/>
                <a:t>スピーカー</a:t>
              </a:r>
            </a:p>
          </p:txBody>
        </p:sp>
      </p:grpSp>
      <p:cxnSp>
        <p:nvCxnSpPr>
          <p:cNvPr id="3" name="直線コネクタ 2"/>
          <p:cNvCxnSpPr/>
          <p:nvPr/>
        </p:nvCxnSpPr>
        <p:spPr>
          <a:xfrm>
            <a:off x="7184571" y="1043679"/>
            <a:ext cx="711821" cy="0"/>
          </a:xfrm>
          <a:prstGeom prst="line">
            <a:avLst/>
          </a:prstGeom>
          <a:ln w="76200">
            <a:solidFill>
              <a:srgbClr val="DD7A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>
            <a:off x="7184571" y="643015"/>
            <a:ext cx="711821" cy="0"/>
          </a:xfrm>
          <a:prstGeom prst="line">
            <a:avLst/>
          </a:prstGeom>
          <a:ln w="762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8014468" y="893036"/>
            <a:ext cx="1084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有線</a:t>
            </a:r>
            <a:r>
              <a:rPr kumimoji="1" lang="en-US" altLang="ja-JP" dirty="0"/>
              <a:t>LAN</a:t>
            </a:r>
            <a:endParaRPr kumimoji="1" lang="ja-JP" altLang="en-US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8014468" y="453105"/>
            <a:ext cx="1084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無線</a:t>
            </a:r>
            <a:r>
              <a:rPr kumimoji="1" lang="en-US" altLang="ja-JP" dirty="0"/>
              <a:t>LAN</a:t>
            </a:r>
            <a:endParaRPr kumimoji="1"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8855005" y="1958171"/>
            <a:ext cx="1149465" cy="1358584"/>
            <a:chOff x="4362474" y="1661929"/>
            <a:chExt cx="1149465" cy="1358584"/>
          </a:xfrm>
        </p:grpSpPr>
        <p:pic>
          <p:nvPicPr>
            <p:cNvPr id="2" name="Picture 2" descr="https://images-na.ssl-images-amazon.com/images/I/81Mt0MJwc8L._SL1500_.jpg"/>
            <p:cNvPicPr>
              <a:picLocks noChangeAspect="1" noChangeArrowheads="1"/>
            </p:cNvPicPr>
            <p:nvPr/>
          </p:nvPicPr>
          <p:blipFill rotWithShape="1">
            <a:blip r:embed="rId1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362474" y="1661929"/>
              <a:ext cx="1149465" cy="897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テキスト ボックス 62"/>
            <p:cNvSpPr txBox="1"/>
            <p:nvPr/>
          </p:nvSpPr>
          <p:spPr>
            <a:xfrm>
              <a:off x="4437711" y="2497293"/>
              <a:ext cx="9989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400" dirty="0"/>
                <a:t>家庭用</a:t>
              </a:r>
              <a:endParaRPr kumimoji="1" lang="en-US" altLang="ja-JP" sz="1400" dirty="0"/>
            </a:p>
            <a:p>
              <a:pPr algn="ctr"/>
              <a:r>
                <a:rPr kumimoji="1" lang="ja-JP" altLang="en-US" sz="1400" dirty="0"/>
                <a:t>ゲーム機</a:t>
              </a:r>
              <a:r>
                <a:rPr kumimoji="1" lang="en-US" altLang="ja-JP" sz="1400" dirty="0"/>
                <a:t>2</a:t>
              </a:r>
              <a:endParaRPr kumimoji="1" lang="ja-JP" altLang="en-US" sz="1400" dirty="0"/>
            </a:p>
          </p:txBody>
        </p:sp>
      </p:grpSp>
      <p:cxnSp>
        <p:nvCxnSpPr>
          <p:cNvPr id="64" name="直線コネクタ 63"/>
          <p:cNvCxnSpPr/>
          <p:nvPr/>
        </p:nvCxnSpPr>
        <p:spPr>
          <a:xfrm>
            <a:off x="1365763" y="3429136"/>
            <a:ext cx="384629" cy="0"/>
          </a:xfrm>
          <a:prstGeom prst="line">
            <a:avLst/>
          </a:prstGeom>
          <a:ln w="76200">
            <a:solidFill>
              <a:srgbClr val="496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グループ化 22"/>
          <p:cNvGrpSpPr/>
          <p:nvPr/>
        </p:nvGrpSpPr>
        <p:grpSpPr>
          <a:xfrm>
            <a:off x="10431898" y="4062490"/>
            <a:ext cx="1082349" cy="1164629"/>
            <a:chOff x="3756966" y="5429178"/>
            <a:chExt cx="1082349" cy="1164629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3756966" y="6286030"/>
              <a:ext cx="10823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400" dirty="0"/>
                <a:t>タブレット</a:t>
              </a:r>
            </a:p>
          </p:txBody>
        </p:sp>
        <p:pic>
          <p:nvPicPr>
            <p:cNvPr id="21" name="図 20"/>
            <p:cNvPicPr>
              <a:picLocks noChangeAspect="1"/>
            </p:cNvPicPr>
            <p:nvPr/>
          </p:nvPicPr>
          <p:blipFill rotWithShape="1">
            <a:blip r:embed="rId17"/>
            <a:srcRect t="1090" r="2673" b="1514"/>
            <a:stretch/>
          </p:blipFill>
          <p:spPr>
            <a:xfrm>
              <a:off x="3986678" y="5429178"/>
              <a:ext cx="622923" cy="889301"/>
            </a:xfrm>
            <a:prstGeom prst="rect">
              <a:avLst/>
            </a:prstGeom>
          </p:spPr>
        </p:pic>
      </p:grpSp>
      <p:grpSp>
        <p:nvGrpSpPr>
          <p:cNvPr id="49" name="グループ化 48"/>
          <p:cNvGrpSpPr/>
          <p:nvPr/>
        </p:nvGrpSpPr>
        <p:grpSpPr>
          <a:xfrm>
            <a:off x="788484" y="2836091"/>
            <a:ext cx="754687" cy="1191300"/>
            <a:chOff x="3094358" y="2375987"/>
            <a:chExt cx="754687" cy="1191300"/>
          </a:xfrm>
        </p:grpSpPr>
        <p:pic>
          <p:nvPicPr>
            <p:cNvPr id="48" name="図 47"/>
            <p:cNvPicPr>
              <a:picLocks noChangeAspect="1"/>
            </p:cNvPicPr>
            <p:nvPr/>
          </p:nvPicPr>
          <p:blipFill rotWithShape="1">
            <a:blip r:embed="rId1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94358" y="2375987"/>
              <a:ext cx="754687" cy="955208"/>
            </a:xfrm>
            <a:prstGeom prst="rect">
              <a:avLst/>
            </a:prstGeom>
          </p:spPr>
        </p:pic>
        <p:sp>
          <p:nvSpPr>
            <p:cNvPr id="62" name="テキスト ボックス 61"/>
            <p:cNvSpPr txBox="1"/>
            <p:nvPr/>
          </p:nvSpPr>
          <p:spPr>
            <a:xfrm>
              <a:off x="3172555" y="3259510"/>
              <a:ext cx="5774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400" dirty="0"/>
                <a:t>ONU</a:t>
              </a:r>
              <a:endParaRPr kumimoji="1" lang="ja-JP" altLang="en-US" sz="1400" dirty="0"/>
            </a:p>
          </p:txBody>
        </p:sp>
      </p:grpSp>
      <p:cxnSp>
        <p:nvCxnSpPr>
          <p:cNvPr id="67" name="直線コネクタ 66"/>
          <p:cNvCxnSpPr>
            <a:stCxn id="33" idx="2"/>
          </p:cNvCxnSpPr>
          <p:nvPr/>
        </p:nvCxnSpPr>
        <p:spPr>
          <a:xfrm>
            <a:off x="2156381" y="2637463"/>
            <a:ext cx="104367" cy="198628"/>
          </a:xfrm>
          <a:prstGeom prst="line">
            <a:avLst/>
          </a:prstGeom>
          <a:ln w="76200">
            <a:solidFill>
              <a:srgbClr val="DD7A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>
            <a:endCxn id="43" idx="2"/>
          </p:cNvCxnSpPr>
          <p:nvPr/>
        </p:nvCxnSpPr>
        <p:spPr>
          <a:xfrm flipV="1">
            <a:off x="3556000" y="2765794"/>
            <a:ext cx="321857" cy="180606"/>
          </a:xfrm>
          <a:prstGeom prst="line">
            <a:avLst/>
          </a:prstGeom>
          <a:ln w="76200">
            <a:solidFill>
              <a:srgbClr val="DD7A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>
            <a:endCxn id="60" idx="2"/>
          </p:cNvCxnSpPr>
          <p:nvPr/>
        </p:nvCxnSpPr>
        <p:spPr>
          <a:xfrm flipV="1">
            <a:off x="10480103" y="2617928"/>
            <a:ext cx="265124" cy="238169"/>
          </a:xfrm>
          <a:prstGeom prst="line">
            <a:avLst/>
          </a:prstGeom>
          <a:ln w="76200">
            <a:solidFill>
              <a:srgbClr val="DD7A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>
            <a:endCxn id="25" idx="1"/>
          </p:cNvCxnSpPr>
          <p:nvPr/>
        </p:nvCxnSpPr>
        <p:spPr>
          <a:xfrm flipV="1">
            <a:off x="3583662" y="5825351"/>
            <a:ext cx="365515" cy="179947"/>
          </a:xfrm>
          <a:prstGeom prst="line">
            <a:avLst/>
          </a:prstGeom>
          <a:ln w="76200">
            <a:solidFill>
              <a:srgbClr val="DD7A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>
            <a:endCxn id="8" idx="1"/>
          </p:cNvCxnSpPr>
          <p:nvPr/>
        </p:nvCxnSpPr>
        <p:spPr>
          <a:xfrm flipV="1">
            <a:off x="3315239" y="6561527"/>
            <a:ext cx="438360" cy="43799"/>
          </a:xfrm>
          <a:prstGeom prst="line">
            <a:avLst/>
          </a:prstGeom>
          <a:ln w="76200">
            <a:solidFill>
              <a:srgbClr val="DD7A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グループ化 8"/>
          <p:cNvGrpSpPr/>
          <p:nvPr/>
        </p:nvGrpSpPr>
        <p:grpSpPr>
          <a:xfrm>
            <a:off x="2559651" y="-16780"/>
            <a:ext cx="1641192" cy="1463691"/>
            <a:chOff x="2559651" y="-16780"/>
            <a:chExt cx="1641192" cy="1463691"/>
          </a:xfrm>
        </p:grpSpPr>
        <p:sp>
          <p:nvSpPr>
            <p:cNvPr id="12" name="正方形/長方形 11"/>
            <p:cNvSpPr/>
            <p:nvPr/>
          </p:nvSpPr>
          <p:spPr>
            <a:xfrm>
              <a:off x="2559651" y="923691"/>
              <a:ext cx="163936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ja-JP" altLang="en-US" sz="1400" dirty="0"/>
                <a:t>無線</a:t>
              </a:r>
              <a:r>
                <a:rPr lang="en-US" altLang="ja-JP" sz="1400" dirty="0"/>
                <a:t>LAN</a:t>
              </a:r>
              <a:r>
                <a:rPr lang="ja-JP" altLang="en-US" sz="1400" dirty="0"/>
                <a:t>ルーター</a:t>
              </a:r>
              <a:endParaRPr lang="en-US" altLang="ja-JP" sz="1400" dirty="0"/>
            </a:p>
            <a:p>
              <a:pPr algn="ctr"/>
              <a:r>
                <a:rPr lang="en-US" altLang="ja-JP" sz="1400" dirty="0"/>
                <a:t>4</a:t>
              </a:r>
              <a:r>
                <a:rPr lang="ja-JP" altLang="en-US" sz="1400" dirty="0"/>
                <a:t>ポートハブ内蔵</a:t>
              </a:r>
            </a:p>
          </p:txBody>
        </p:sp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19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2559651" y="-16780"/>
              <a:ext cx="1641192" cy="9876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4988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19kw</Template>
  <TotalTime>547</TotalTime>
  <Words>250</Words>
  <Application>Microsoft Office PowerPoint</Application>
  <PresentationFormat>ワイド画面</PresentationFormat>
  <Paragraphs>64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5" baseType="lpstr">
      <vt:lpstr>Arial</vt:lpstr>
      <vt:lpstr>Segoe UI</vt:lpstr>
      <vt:lpstr>Office テーマ</vt:lpstr>
      <vt:lpstr>ネットワークの設計をしよう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佐藤 義弘 yoshi</dc:creator>
  <cp:lastModifiedBy>佐藤　義弘</cp:lastModifiedBy>
  <cp:revision>31</cp:revision>
  <dcterms:created xsi:type="dcterms:W3CDTF">2019-11-20T03:08:32Z</dcterms:created>
  <dcterms:modified xsi:type="dcterms:W3CDTF">2023-01-31T11:52:37Z</dcterms:modified>
</cp:coreProperties>
</file>