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51DD39-AAF7-45FE-BFFD-840224A1ED54}" v="3" dt="2022-11-07T23:50:30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6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佐藤　義弘" userId="8a56d509-0d75-47b6-a2e5-73bb11535b1b" providerId="ADAL" clId="{EE51DD39-AAF7-45FE-BFFD-840224A1ED54}"/>
    <pc:docChg chg="undo custSel modSld">
      <pc:chgData name="佐藤　義弘" userId="8a56d509-0d75-47b6-a2e5-73bb11535b1b" providerId="ADAL" clId="{EE51DD39-AAF7-45FE-BFFD-840224A1ED54}" dt="2022-11-07T23:50:30.835" v="4"/>
      <pc:docMkLst>
        <pc:docMk/>
      </pc:docMkLst>
      <pc:sldChg chg="addSp delSp modSp mod">
        <pc:chgData name="佐藤　義弘" userId="8a56d509-0d75-47b6-a2e5-73bb11535b1b" providerId="ADAL" clId="{EE51DD39-AAF7-45FE-BFFD-840224A1ED54}" dt="2022-11-07T23:50:30.835" v="4"/>
        <pc:sldMkLst>
          <pc:docMk/>
          <pc:sldMk cId="3499519204" sldId="257"/>
        </pc:sldMkLst>
        <pc:spChg chg="add del">
          <ac:chgData name="佐藤　義弘" userId="8a56d509-0d75-47b6-a2e5-73bb11535b1b" providerId="ADAL" clId="{EE51DD39-AAF7-45FE-BFFD-840224A1ED54}" dt="2022-11-07T23:50:25.624" v="3"/>
          <ac:spMkLst>
            <pc:docMk/>
            <pc:sldMk cId="3499519204" sldId="257"/>
            <ac:spMk id="2" creationId="{00000000-0000-0000-0000-000000000000}"/>
          </ac:spMkLst>
        </pc:spChg>
        <pc:spChg chg="add del mod">
          <ac:chgData name="佐藤　義弘" userId="8a56d509-0d75-47b6-a2e5-73bb11535b1b" providerId="ADAL" clId="{EE51DD39-AAF7-45FE-BFFD-840224A1ED54}" dt="2022-11-07T23:50:25.624" v="3"/>
          <ac:spMkLst>
            <pc:docMk/>
            <pc:sldMk cId="3499519204" sldId="257"/>
            <ac:spMk id="4" creationId="{35394BB2-8BE4-B371-C3D0-062AC2C52A26}"/>
          </ac:spMkLst>
        </pc:spChg>
        <pc:spChg chg="add mod">
          <ac:chgData name="佐藤　義弘" userId="8a56d509-0d75-47b6-a2e5-73bb11535b1b" providerId="ADAL" clId="{EE51DD39-AAF7-45FE-BFFD-840224A1ED54}" dt="2022-11-07T23:50:30.835" v="4"/>
          <ac:spMkLst>
            <pc:docMk/>
            <pc:sldMk cId="3499519204" sldId="257"/>
            <ac:spMk id="5" creationId="{6C1777AC-4A81-7929-81E3-199C465DCC4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84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10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677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65128"/>
            <a:ext cx="11353800" cy="83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23682"/>
            <a:ext cx="11353800" cy="5378824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A56-913D-452B-B28C-936E4336D0DF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1100" y="6969217"/>
            <a:ext cx="2743200" cy="365125"/>
          </a:xfrm>
        </p:spPr>
        <p:txBody>
          <a:bodyPr/>
          <a:lstStyle>
            <a:lvl1pPr>
              <a:defRPr>
                <a:solidFill>
                  <a:srgbClr val="9A938C"/>
                </a:solidFill>
              </a:defRPr>
            </a:lvl1pPr>
          </a:lstStyle>
          <a:p>
            <a:fld id="{47DD30AD-62A3-4C75-A52E-797913445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プレースホルダー 8"/>
          <p:cNvSpPr txBox="1">
            <a:spLocks/>
          </p:cNvSpPr>
          <p:nvPr/>
        </p:nvSpPr>
        <p:spPr>
          <a:xfrm>
            <a:off x="6405856" y="1"/>
            <a:ext cx="5786145" cy="3002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8"/>
          <p:cNvSpPr txBox="1">
            <a:spLocks/>
          </p:cNvSpPr>
          <p:nvPr/>
        </p:nvSpPr>
        <p:spPr>
          <a:xfrm>
            <a:off x="6405856" y="1"/>
            <a:ext cx="5786145" cy="3002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テキスト プレースホルダー 4"/>
          <p:cNvSpPr>
            <a:spLocks noGrp="1"/>
          </p:cNvSpPr>
          <p:nvPr>
            <p:ph type="body" sz="quarter" idx="19"/>
          </p:nvPr>
        </p:nvSpPr>
        <p:spPr>
          <a:xfrm>
            <a:off x="1" y="1"/>
            <a:ext cx="7733732" cy="27295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テキスト プレースホルダー 14"/>
          <p:cNvSpPr>
            <a:spLocks noGrp="1"/>
          </p:cNvSpPr>
          <p:nvPr>
            <p:ph type="body" sz="quarter" idx="20"/>
          </p:nvPr>
        </p:nvSpPr>
        <p:spPr>
          <a:xfrm>
            <a:off x="7897505" y="1"/>
            <a:ext cx="4294496" cy="327545"/>
          </a:xfrm>
        </p:spPr>
        <p:txBody>
          <a:bodyPr>
            <a:noAutofit/>
          </a:bodyPr>
          <a:lstStyle>
            <a:lvl1pPr marL="0" indent="0" algn="r">
              <a:buNone/>
              <a:defRPr sz="18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9448800" y="6355992"/>
            <a:ext cx="2743200" cy="306000"/>
          </a:xfrm>
          <a:prstGeom prst="rect">
            <a:avLst/>
          </a:prstGeom>
        </p:spPr>
        <p:txBody>
          <a:bodyPr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341DCAC-D657-49AC-AFA1-66DB296B9906}" type="slidenum">
              <a:rPr lang="ja-JP" altLang="en-US" smtClean="0">
                <a:solidFill>
                  <a:srgbClr val="9A938C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9A93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06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14730" y="4114800"/>
            <a:ext cx="1565706" cy="242411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6480810" y="155999"/>
            <a:ext cx="5499626" cy="46579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1" lang="ja-JP" altLang="en-US" dirty="0"/>
              <a:t>組・席・氏名を入力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6480810" y="700923"/>
            <a:ext cx="5499626" cy="60205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レイアウトのコンセプトを記入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duotone>
              <a:srgbClr val="E7E6E6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5739" y="235130"/>
            <a:ext cx="6275071" cy="6552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正方形/長方形 7"/>
          <p:cNvSpPr/>
          <p:nvPr userDrawn="1"/>
        </p:nvSpPr>
        <p:spPr>
          <a:xfrm>
            <a:off x="447565" y="988874"/>
            <a:ext cx="5760000" cy="5400000"/>
          </a:xfrm>
          <a:prstGeom prst="rect">
            <a:avLst/>
          </a:prstGeom>
          <a:solidFill>
            <a:srgbClr val="4BACC6">
              <a:alpha val="12941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5179341" y="223520"/>
            <a:ext cx="1031556" cy="1445274"/>
          </a:xfrm>
          <a:prstGeom prst="rect">
            <a:avLst/>
          </a:prstGeom>
          <a:solidFill>
            <a:srgbClr val="A5A5A5">
              <a:lumMod val="60000"/>
              <a:lumOff val="40000"/>
              <a:alpha val="47000"/>
            </a:srgbClr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シンク</a:t>
            </a:r>
          </a:p>
        </p:txBody>
      </p:sp>
    </p:spTree>
    <p:extLst>
      <p:ext uri="{BB962C8B-B14F-4D97-AF65-F5344CB8AC3E}">
        <p14:creationId xmlns:p14="http://schemas.microsoft.com/office/powerpoint/2010/main" val="290645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23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60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82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68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68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98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57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C59D6-E311-4F60-8622-FE651A3D5CEC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25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736511" y="3723853"/>
            <a:ext cx="1404000" cy="900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rgbClr val="A5A5A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ワードローブ</a:t>
            </a: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78×50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222876" y="5079658"/>
            <a:ext cx="1620000" cy="972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コーヒー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テーブル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90×55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435750" y="5136746"/>
            <a:ext cx="936000" cy="1116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冷蔵庫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52×62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C1777AC-4A81-7929-81E3-199C465DCC4E}"/>
              </a:ext>
            </a:extLst>
          </p:cNvPr>
          <p:cNvSpPr/>
          <p:nvPr/>
        </p:nvSpPr>
        <p:spPr>
          <a:xfrm>
            <a:off x="2481565" y="2935366"/>
            <a:ext cx="3726000" cy="1746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white"/>
                </a:solidFill>
              </a:rPr>
              <a:t>ベッド</a:t>
            </a:r>
            <a:endParaRPr lang="en-US" altLang="ja-JP" dirty="0">
              <a:solidFill>
                <a:prstClr val="white"/>
              </a:solidFill>
            </a:endParaRPr>
          </a:p>
          <a:p>
            <a:pPr algn="ctr"/>
            <a:r>
              <a:rPr lang="en-US" altLang="ja-JP" dirty="0">
                <a:solidFill>
                  <a:prstClr val="white"/>
                </a:solidFill>
              </a:rPr>
              <a:t>207×97</a:t>
            </a:r>
            <a:endParaRPr lang="ja-JP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51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9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</dc:creator>
  <cp:lastModifiedBy>佐藤　義弘</cp:lastModifiedBy>
  <cp:revision>8</cp:revision>
  <dcterms:created xsi:type="dcterms:W3CDTF">2017-09-18T12:43:04Z</dcterms:created>
  <dcterms:modified xsi:type="dcterms:W3CDTF">2022-11-07T23:50:31Z</dcterms:modified>
</cp:coreProperties>
</file>