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292CC2-56B2-477E-A964-F361CD9693AD}" v="2" dt="2023-02-07T02:26:00.5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8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佐藤　義弘" userId="8a56d509-0d75-47b6-a2e5-73bb11535b1b" providerId="ADAL" clId="{66292CC2-56B2-477E-A964-F361CD9693AD}"/>
    <pc:docChg chg="undo custSel modSld modMainMaster">
      <pc:chgData name="佐藤　義弘" userId="8a56d509-0d75-47b6-a2e5-73bb11535b1b" providerId="ADAL" clId="{66292CC2-56B2-477E-A964-F361CD9693AD}" dt="2023-02-07T03:36:20.294" v="9" actId="6549"/>
      <pc:docMkLst>
        <pc:docMk/>
      </pc:docMkLst>
      <pc:sldChg chg="modSp mod">
        <pc:chgData name="佐藤　義弘" userId="8a56d509-0d75-47b6-a2e5-73bb11535b1b" providerId="ADAL" clId="{66292CC2-56B2-477E-A964-F361CD9693AD}" dt="2023-02-07T03:36:20.294" v="9" actId="6549"/>
        <pc:sldMkLst>
          <pc:docMk/>
          <pc:sldMk cId="2884347812" sldId="256"/>
        </pc:sldMkLst>
        <pc:spChg chg="mod">
          <ac:chgData name="佐藤　義弘" userId="8a56d509-0d75-47b6-a2e5-73bb11535b1b" providerId="ADAL" clId="{66292CC2-56B2-477E-A964-F361CD9693AD}" dt="2023-02-07T03:36:20.294" v="9" actId="6549"/>
          <ac:spMkLst>
            <pc:docMk/>
            <pc:sldMk cId="2884347812" sldId="256"/>
            <ac:spMk id="2" creationId="{00000000-0000-0000-0000-000000000000}"/>
          </ac:spMkLst>
        </pc:spChg>
      </pc:sldChg>
      <pc:sldMasterChg chg="modSldLayout">
        <pc:chgData name="佐藤　義弘" userId="8a56d509-0d75-47b6-a2e5-73bb11535b1b" providerId="ADAL" clId="{66292CC2-56B2-477E-A964-F361CD9693AD}" dt="2023-02-07T02:26:07.070" v="6"/>
        <pc:sldMasterMkLst>
          <pc:docMk/>
          <pc:sldMasterMk cId="3753925968" sldId="2147483648"/>
        </pc:sldMasterMkLst>
        <pc:sldLayoutChg chg="modSp mod">
          <pc:chgData name="佐藤　義弘" userId="8a56d509-0d75-47b6-a2e5-73bb11535b1b" providerId="ADAL" clId="{66292CC2-56B2-477E-A964-F361CD9693AD}" dt="2023-02-07T02:26:07.070" v="6"/>
          <pc:sldLayoutMkLst>
            <pc:docMk/>
            <pc:sldMasterMk cId="3753925968" sldId="2147483648"/>
            <pc:sldLayoutMk cId="2916443521" sldId="2147483663"/>
          </pc:sldLayoutMkLst>
          <pc:spChg chg="mod">
            <ac:chgData name="佐藤　義弘" userId="8a56d509-0d75-47b6-a2e5-73bb11535b1b" providerId="ADAL" clId="{66292CC2-56B2-477E-A964-F361CD9693AD}" dt="2023-02-07T02:26:07.070" v="6"/>
            <ac:spMkLst>
              <pc:docMk/>
              <pc:sldMasterMk cId="3753925968" sldId="2147483648"/>
              <pc:sldLayoutMk cId="2916443521" sldId="2147483663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1161816" y="5257800"/>
            <a:ext cx="981069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SSDSE</a:t>
            </a:r>
            <a:r>
              <a:rPr kumimoji="1" lang="ja-JP" altLang="en-US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で</a:t>
            </a:r>
            <a:r>
              <a:rPr kumimoji="1" lang="en-US" altLang="ja-JP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PPDAC</a:t>
            </a:r>
            <a:endParaRPr kumimoji="1" lang="ja-JP" altLang="en-US" sz="8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7135" y="1122363"/>
            <a:ext cx="11640065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47134" y="3602038"/>
            <a:ext cx="11640065" cy="1655762"/>
          </a:xfrm>
        </p:spPr>
        <p:txBody>
          <a:bodyPr/>
          <a:lstStyle>
            <a:lvl1pPr marL="342900" indent="-342900" algn="l">
              <a:buFont typeface="Arial" panose="020B0604020202020204" pitchFamily="34" charset="0"/>
              <a:buChar char="•"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組・チーム</a:t>
            </a:r>
            <a:r>
              <a:rPr kumimoji="1" lang="en-US" altLang="ja-JP" dirty="0"/>
              <a:t>/</a:t>
            </a:r>
            <a:r>
              <a:rPr kumimoji="1" lang="ja-JP" altLang="en-US" dirty="0"/>
              <a:t>メンバー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4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84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895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1220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6230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540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615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1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2138025" y="4496345"/>
            <a:ext cx="79159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Problem:</a:t>
            </a:r>
            <a:r>
              <a:rPr kumimoji="1" lang="ja-JP" altLang="en-US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問題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51254" y="340411"/>
            <a:ext cx="11689492" cy="1325563"/>
          </a:xfrm>
        </p:spPr>
        <p:txBody>
          <a:bodyPr/>
          <a:lstStyle/>
          <a:p>
            <a:r>
              <a:rPr kumimoji="1" lang="ja-JP" altLang="en-US" dirty="0"/>
              <a:t>データ分析の目的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51254" y="1825625"/>
            <a:ext cx="11689492" cy="4785240"/>
          </a:xfrm>
        </p:spPr>
        <p:txBody>
          <a:bodyPr/>
          <a:lstStyle/>
          <a:p>
            <a:pPr lvl="0"/>
            <a:r>
              <a:rPr kumimoji="1" lang="ja-JP" altLang="en-US" dirty="0"/>
              <a:t>研究の目的と問題意識の背景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72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2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3334667" y="4496345"/>
            <a:ext cx="552266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Plan:</a:t>
            </a:r>
            <a:r>
              <a:rPr kumimoji="1" lang="ja-JP" altLang="en-US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計画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51254" y="1825625"/>
            <a:ext cx="11689492" cy="4785240"/>
          </a:xfrm>
        </p:spPr>
        <p:txBody>
          <a:bodyPr/>
          <a:lstStyle/>
          <a:p>
            <a:pPr lvl="0"/>
            <a:r>
              <a:rPr kumimoji="1" lang="en-US" altLang="ja-JP" dirty="0"/>
              <a:t>SSDSE</a:t>
            </a:r>
            <a:r>
              <a:rPr kumimoji="1" lang="ja-JP" altLang="en-US" dirty="0"/>
              <a:t>からどのデータを使っていくか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51254" y="340411"/>
            <a:ext cx="11689492" cy="1325563"/>
          </a:xfrm>
        </p:spPr>
        <p:txBody>
          <a:bodyPr/>
          <a:lstStyle/>
          <a:p>
            <a:r>
              <a:rPr kumimoji="1" lang="ja-JP" altLang="en-US" dirty="0"/>
              <a:t>必要とするデータ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54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2707893" y="4496345"/>
            <a:ext cx="677621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Data:</a:t>
            </a:r>
            <a:r>
              <a:rPr kumimoji="1" lang="ja-JP" altLang="en-US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データ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51254" y="1825625"/>
            <a:ext cx="11689492" cy="4785240"/>
          </a:xfrm>
        </p:spPr>
        <p:txBody>
          <a:bodyPr/>
          <a:lstStyle/>
          <a:p>
            <a:pPr lvl="0"/>
            <a:r>
              <a:rPr kumimoji="1" lang="ja-JP" altLang="en-US" dirty="0"/>
              <a:t>必要なところを取り出し表にまとめる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51254" y="340411"/>
            <a:ext cx="11689492" cy="1325563"/>
          </a:xfrm>
        </p:spPr>
        <p:txBody>
          <a:bodyPr/>
          <a:lstStyle/>
          <a:p>
            <a:r>
              <a:rPr kumimoji="1" lang="ja-JP" altLang="en-US" dirty="0"/>
              <a:t>データの収集とまとめ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25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2134018" y="4496345"/>
            <a:ext cx="792396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Analysis:</a:t>
            </a:r>
            <a:r>
              <a:rPr kumimoji="1" lang="ja-JP" altLang="en-US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分析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51254" y="1825625"/>
            <a:ext cx="11689492" cy="4785240"/>
          </a:xfrm>
        </p:spPr>
        <p:txBody>
          <a:bodyPr/>
          <a:lstStyle/>
          <a:p>
            <a:pPr lvl="0"/>
            <a:r>
              <a:rPr kumimoji="1" lang="ja-JP" altLang="en-US" dirty="0"/>
              <a:t>分析の手法</a:t>
            </a:r>
            <a:r>
              <a:rPr kumimoji="1" lang="en-US" altLang="ja-JP" dirty="0"/>
              <a:t>/</a:t>
            </a:r>
            <a:r>
              <a:rPr kumimoji="1" lang="ja-JP" altLang="en-US" dirty="0"/>
              <a:t>あてはめた統計モデル等</a:t>
            </a:r>
            <a:r>
              <a:rPr kumimoji="1" lang="en-US" altLang="ja-JP" dirty="0"/>
              <a:t>/</a:t>
            </a:r>
            <a:r>
              <a:rPr kumimoji="1" lang="ja-JP" altLang="en-US" dirty="0"/>
              <a:t>グラフによる表現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51254" y="340411"/>
            <a:ext cx="11689492" cy="1325563"/>
          </a:xfrm>
        </p:spPr>
        <p:txBody>
          <a:bodyPr/>
          <a:lstStyle/>
          <a:p>
            <a:r>
              <a:rPr kumimoji="1" lang="ja-JP" altLang="en-US" dirty="0"/>
              <a:t>データの分析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174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 userDrawn="1"/>
        </p:nvSpPr>
        <p:spPr>
          <a:xfrm>
            <a:off x="1235535" y="4496345"/>
            <a:ext cx="97209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Conclusion:</a:t>
            </a:r>
            <a:r>
              <a:rPr kumimoji="1" lang="ja-JP" altLang="en-US" sz="88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結論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 hasCustomPrompt="1"/>
          </p:nvPr>
        </p:nvSpPr>
        <p:spPr>
          <a:xfrm>
            <a:off x="251254" y="1825625"/>
            <a:ext cx="11689492" cy="4785240"/>
          </a:xfrm>
        </p:spPr>
        <p:txBody>
          <a:bodyPr/>
          <a:lstStyle/>
          <a:p>
            <a:pPr lvl="0"/>
            <a:r>
              <a:rPr kumimoji="1" lang="ja-JP" altLang="en-US" dirty="0"/>
              <a:t>データ分析の結果等</a:t>
            </a:r>
            <a:r>
              <a:rPr kumimoji="1" lang="en-US" altLang="ja-JP" dirty="0"/>
              <a:t>/</a:t>
            </a:r>
            <a:r>
              <a:rPr kumimoji="1" lang="ja-JP" altLang="en-US"/>
              <a:t>データ分析の独自性・新規性や、社会に対する提言などの意義や利点</a:t>
            </a:r>
            <a:endParaRPr kumimoji="1" lang="ja-JP" altLang="en-US" dirty="0"/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51254" y="340411"/>
            <a:ext cx="11689492" cy="1325563"/>
          </a:xfrm>
        </p:spPr>
        <p:txBody>
          <a:bodyPr/>
          <a:lstStyle/>
          <a:p>
            <a:r>
              <a:rPr kumimoji="1" lang="ja-JP" altLang="en-US" dirty="0"/>
              <a:t>結論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44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44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689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5976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93158-1DA0-47BA-BE36-9BB4A4FD4F6F}" type="datetimeFigureOut">
              <a:rPr kumimoji="1" lang="ja-JP" altLang="en-US" smtClean="0"/>
              <a:t>2023/2/7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45B66-CD7B-4F60-8FF2-F36A7F21F2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925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84347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251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4875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944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669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81966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IZ UDPゴシック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ワイド画面</PresentationFormat>
  <Paragraphs>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9" baseType="lpstr">
      <vt:lpstr>BIZ UDPゴシック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東京都立立川高等学校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情報科 教員</dc:creator>
  <cp:lastModifiedBy>佐藤 義弘 yoshi</cp:lastModifiedBy>
  <cp:revision>5</cp:revision>
  <dcterms:created xsi:type="dcterms:W3CDTF">2023-02-07T00:56:59Z</dcterms:created>
  <dcterms:modified xsi:type="dcterms:W3CDTF">2023-02-07T03:36:28Z</dcterms:modified>
</cp:coreProperties>
</file>