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6" autoAdjust="0"/>
    <p:restoredTop sz="94660"/>
  </p:normalViewPr>
  <p:slideViewPr>
    <p:cSldViewPr snapToGrid="0">
      <p:cViewPr varScale="1">
        <p:scale>
          <a:sx n="53" d="100"/>
          <a:sy n="53" d="100"/>
        </p:scale>
        <p:origin x="9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684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10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0677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65128"/>
            <a:ext cx="11353800" cy="83166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23682"/>
            <a:ext cx="11353800" cy="5378824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5A56-913D-452B-B28C-936E4336D0DF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1100" y="6969217"/>
            <a:ext cx="2743200" cy="365125"/>
          </a:xfrm>
        </p:spPr>
        <p:txBody>
          <a:bodyPr/>
          <a:lstStyle>
            <a:lvl1pPr>
              <a:defRPr>
                <a:solidFill>
                  <a:srgbClr val="9A938C"/>
                </a:solidFill>
              </a:defRPr>
            </a:lvl1pPr>
          </a:lstStyle>
          <a:p>
            <a:fld id="{47DD30AD-62A3-4C75-A52E-797913445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プレースホルダー 8"/>
          <p:cNvSpPr txBox="1">
            <a:spLocks/>
          </p:cNvSpPr>
          <p:nvPr/>
        </p:nvSpPr>
        <p:spPr>
          <a:xfrm>
            <a:off x="6405856" y="1"/>
            <a:ext cx="5786145" cy="300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プレースホルダー 8"/>
          <p:cNvSpPr txBox="1">
            <a:spLocks/>
          </p:cNvSpPr>
          <p:nvPr/>
        </p:nvSpPr>
        <p:spPr>
          <a:xfrm>
            <a:off x="6405856" y="1"/>
            <a:ext cx="5786145" cy="3002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テキスト プレースホルダー 4"/>
          <p:cNvSpPr>
            <a:spLocks noGrp="1"/>
          </p:cNvSpPr>
          <p:nvPr>
            <p:ph type="body" sz="quarter" idx="19"/>
          </p:nvPr>
        </p:nvSpPr>
        <p:spPr>
          <a:xfrm>
            <a:off x="1" y="1"/>
            <a:ext cx="7733732" cy="27295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2" name="テキスト プレースホルダー 14"/>
          <p:cNvSpPr>
            <a:spLocks noGrp="1"/>
          </p:cNvSpPr>
          <p:nvPr>
            <p:ph type="body" sz="quarter" idx="20"/>
          </p:nvPr>
        </p:nvSpPr>
        <p:spPr>
          <a:xfrm>
            <a:off x="7897505" y="1"/>
            <a:ext cx="4294496" cy="327545"/>
          </a:xfrm>
        </p:spPr>
        <p:txBody>
          <a:bodyPr>
            <a:noAutofit/>
          </a:bodyPr>
          <a:lstStyle>
            <a:lvl1pPr marL="0" indent="0" algn="r">
              <a:buNone/>
              <a:defRPr sz="18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9448800" y="6355992"/>
            <a:ext cx="2743200" cy="306000"/>
          </a:xfrm>
          <a:prstGeom prst="rect">
            <a:avLst/>
          </a:prstGeom>
        </p:spPr>
        <p:txBody>
          <a:bodyPr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3341DCAC-D657-49AC-AFA1-66DB296B9906}" type="slidenum">
              <a:rPr lang="ja-JP" altLang="en-US" smtClean="0">
                <a:solidFill>
                  <a:srgbClr val="9A938C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9A93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062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14730" y="4114800"/>
            <a:ext cx="1565706" cy="242411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6480810" y="155999"/>
            <a:ext cx="5499626" cy="46579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1" lang="ja-JP" altLang="en-US" dirty="0" smtClean="0"/>
              <a:t>組・席・氏名を入力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6480810" y="700923"/>
            <a:ext cx="5499626" cy="60205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 smtClean="0"/>
              <a:t>レイアウトのコンセプトを記入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duotone>
              <a:srgbClr val="E7E6E6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5739" y="235130"/>
            <a:ext cx="6275071" cy="6552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 userDrawn="1"/>
        </p:nvSpPr>
        <p:spPr>
          <a:xfrm>
            <a:off x="447565" y="988874"/>
            <a:ext cx="5760000" cy="5400000"/>
          </a:xfrm>
          <a:prstGeom prst="rect">
            <a:avLst/>
          </a:prstGeom>
          <a:solidFill>
            <a:srgbClr val="4BACC6">
              <a:alpha val="12941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5179341" y="223520"/>
            <a:ext cx="1031556" cy="1445274"/>
          </a:xfrm>
          <a:prstGeom prst="rect">
            <a:avLst/>
          </a:prstGeom>
          <a:solidFill>
            <a:srgbClr val="A5A5A5">
              <a:lumMod val="60000"/>
              <a:lumOff val="40000"/>
              <a:alpha val="47000"/>
            </a:srgbClr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b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シンク</a:t>
            </a:r>
          </a:p>
        </p:txBody>
      </p:sp>
    </p:spTree>
    <p:extLst>
      <p:ext uri="{BB962C8B-B14F-4D97-AF65-F5344CB8AC3E}">
        <p14:creationId xmlns:p14="http://schemas.microsoft.com/office/powerpoint/2010/main" val="2906450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23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60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82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68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68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98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57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59D6-E311-4F60-8622-FE651A3D5CEC}" type="datetimeFigureOut">
              <a:rPr kumimoji="1" lang="ja-JP" altLang="en-US" smtClean="0"/>
              <a:t>2019/11/15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5FD0E-CF37-458B-8418-4D637EDA24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5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736511" y="3723853"/>
            <a:ext cx="1404000" cy="90000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rgbClr val="A5A5A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ワードローブ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78×50</a:t>
            </a: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222876" y="5079658"/>
            <a:ext cx="1620000" cy="972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コーヒー</a:t>
            </a: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テーブル</a:t>
            </a: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90×55</a:t>
            </a: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435750" y="5136746"/>
            <a:ext cx="936000" cy="1116000"/>
          </a:xfrm>
          <a:prstGeom prst="rect">
            <a:avLst/>
          </a:prstGeom>
          <a:solidFill>
            <a:srgbClr val="ED7D31"/>
          </a:solidFill>
          <a:ln w="12700" cap="flat" cmpd="sng" algn="ctr">
            <a:solidFill>
              <a:srgbClr val="ED7D31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冷蔵庫</a:t>
            </a:r>
            <a:endParaRPr kumimoji="0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52×62</a:t>
            </a: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95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</dc:creator>
  <cp:lastModifiedBy>佐藤 義弘 yoshi</cp:lastModifiedBy>
  <cp:revision>8</cp:revision>
  <dcterms:created xsi:type="dcterms:W3CDTF">2017-09-18T12:43:04Z</dcterms:created>
  <dcterms:modified xsi:type="dcterms:W3CDTF">2019-11-15T08:24:43Z</dcterms:modified>
</cp:coreProperties>
</file>